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2"/>
  </p:notesMasterIdLst>
  <p:sldIdLst>
    <p:sldId id="304" r:id="rId2"/>
    <p:sldId id="305" r:id="rId3"/>
    <p:sldId id="257" r:id="rId4"/>
    <p:sldId id="258" r:id="rId5"/>
    <p:sldId id="270" r:id="rId6"/>
    <p:sldId id="306" r:id="rId7"/>
    <p:sldId id="287" r:id="rId8"/>
    <p:sldId id="309" r:id="rId9"/>
    <p:sldId id="308" r:id="rId10"/>
    <p:sldId id="307" r:id="rId11"/>
    <p:sldId id="311" r:id="rId12"/>
    <p:sldId id="310" r:id="rId13"/>
    <p:sldId id="277" r:id="rId14"/>
    <p:sldId id="275" r:id="rId15"/>
    <p:sldId id="273" r:id="rId16"/>
    <p:sldId id="265" r:id="rId17"/>
    <p:sldId id="263" r:id="rId18"/>
    <p:sldId id="314" r:id="rId19"/>
    <p:sldId id="312" r:id="rId20"/>
    <p:sldId id="269" r:id="rId2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A42"/>
    <a:srgbClr val="14BED1"/>
    <a:srgbClr val="1B3563"/>
    <a:srgbClr val="67CADA"/>
    <a:srgbClr val="0D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B0BF2E-2884-404D-AB61-995E5440206B}" v="1031" dt="2023-04-28T17:34:15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93B54C-4E77-4F90-B0F2-5FC22A0F5A3A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</dgm:pt>
    <dgm:pt modelId="{B95C2B00-064D-461E-800E-F777C4BCE907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Introduction</a:t>
          </a:r>
        </a:p>
      </dgm:t>
    </dgm:pt>
    <dgm:pt modelId="{11720C1F-0B2A-4050-A85A-7C0AE61E5D34}" type="parTrans" cxnId="{D1F82B4E-83BF-4FE6-98C3-DDD0106E6CCC}">
      <dgm:prSet/>
      <dgm:spPr/>
      <dgm:t>
        <a:bodyPr/>
        <a:lstStyle/>
        <a:p>
          <a:endParaRPr lang="en-US"/>
        </a:p>
      </dgm:t>
    </dgm:pt>
    <dgm:pt modelId="{287EB061-458D-464A-BA63-DE3256405C83}" type="sibTrans" cxnId="{D1F82B4E-83BF-4FE6-98C3-DDD0106E6CCC}">
      <dgm:prSet/>
      <dgm:spPr/>
      <dgm:t>
        <a:bodyPr/>
        <a:lstStyle/>
        <a:p>
          <a:endParaRPr lang="en-US"/>
        </a:p>
      </dgm:t>
    </dgm:pt>
    <dgm:pt modelId="{F827EB05-9157-48B1-A506-63CA35B15B10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Objectives</a:t>
          </a:r>
        </a:p>
      </dgm:t>
    </dgm:pt>
    <dgm:pt modelId="{9D78B565-D4A9-4933-85D1-72E3DBA910AD}" type="parTrans" cxnId="{7C8E3483-A62C-4872-8C53-6CE044B2EB5E}">
      <dgm:prSet/>
      <dgm:spPr/>
      <dgm:t>
        <a:bodyPr/>
        <a:lstStyle/>
        <a:p>
          <a:endParaRPr lang="en-US"/>
        </a:p>
      </dgm:t>
    </dgm:pt>
    <dgm:pt modelId="{3448C161-DD58-48FF-BA43-0753967E1A7F}" type="sibTrans" cxnId="{7C8E3483-A62C-4872-8C53-6CE044B2EB5E}">
      <dgm:prSet/>
      <dgm:spPr/>
      <dgm:t>
        <a:bodyPr/>
        <a:lstStyle/>
        <a:p>
          <a:endParaRPr lang="en-US"/>
        </a:p>
      </dgm:t>
    </dgm:pt>
    <dgm:pt modelId="{01C9489B-2065-493D-859F-36D647A0474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Features</a:t>
          </a:r>
        </a:p>
      </dgm:t>
    </dgm:pt>
    <dgm:pt modelId="{69FB2B8E-47E5-4CE0-AF61-211030947066}" type="parTrans" cxnId="{98828C93-8E31-4AB4-9DB2-BF787DE5BB5D}">
      <dgm:prSet/>
      <dgm:spPr/>
      <dgm:t>
        <a:bodyPr/>
        <a:lstStyle/>
        <a:p>
          <a:endParaRPr lang="en-US"/>
        </a:p>
      </dgm:t>
    </dgm:pt>
    <dgm:pt modelId="{E60414E7-CC80-44F4-B11E-05DF0C5DC92A}" type="sibTrans" cxnId="{98828C93-8E31-4AB4-9DB2-BF787DE5BB5D}">
      <dgm:prSet/>
      <dgm:spPr/>
      <dgm:t>
        <a:bodyPr/>
        <a:lstStyle/>
        <a:p>
          <a:endParaRPr lang="en-US"/>
        </a:p>
      </dgm:t>
    </dgm:pt>
    <dgm:pt modelId="{8A046BC2-3380-4226-9D7F-F61A187D33A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Hardware Specification</a:t>
          </a:r>
        </a:p>
      </dgm:t>
    </dgm:pt>
    <dgm:pt modelId="{405EA17B-F114-4D8B-A4DB-C0D640E960FF}" type="parTrans" cxnId="{595EDCDB-A826-4EAC-8834-A5808DA489CA}">
      <dgm:prSet/>
      <dgm:spPr/>
      <dgm:t>
        <a:bodyPr/>
        <a:lstStyle/>
        <a:p>
          <a:endParaRPr lang="en-US"/>
        </a:p>
      </dgm:t>
    </dgm:pt>
    <dgm:pt modelId="{73551C88-721F-4A92-A7B1-9F57168ACEBF}" type="sibTrans" cxnId="{595EDCDB-A826-4EAC-8834-A5808DA489CA}">
      <dgm:prSet/>
      <dgm:spPr/>
      <dgm:t>
        <a:bodyPr/>
        <a:lstStyle/>
        <a:p>
          <a:endParaRPr lang="en-US"/>
        </a:p>
      </dgm:t>
    </dgm:pt>
    <dgm:pt modelId="{3721940E-2E1B-4E98-9BA8-504197998218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Problems &amp; Solution</a:t>
          </a:r>
        </a:p>
      </dgm:t>
    </dgm:pt>
    <dgm:pt modelId="{C1D9C1C4-66F3-470D-AB8D-D37A4EF5400A}" type="parTrans" cxnId="{B2D50283-8725-43EE-8A1A-52DADA306A03}">
      <dgm:prSet/>
      <dgm:spPr/>
      <dgm:t>
        <a:bodyPr/>
        <a:lstStyle/>
        <a:p>
          <a:endParaRPr lang="en-US"/>
        </a:p>
      </dgm:t>
    </dgm:pt>
    <dgm:pt modelId="{CE35D51C-CA62-4761-866D-1D2436247B1D}" type="sibTrans" cxnId="{B2D50283-8725-43EE-8A1A-52DADA306A03}">
      <dgm:prSet/>
      <dgm:spPr/>
      <dgm:t>
        <a:bodyPr/>
        <a:lstStyle/>
        <a:p>
          <a:endParaRPr lang="en-US"/>
        </a:p>
      </dgm:t>
    </dgm:pt>
    <dgm:pt modelId="{3E953606-4F20-40F9-81CD-3F4D2061F6D4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Applications</a:t>
          </a:r>
        </a:p>
      </dgm:t>
    </dgm:pt>
    <dgm:pt modelId="{7C93935A-BE50-46B3-BE4F-30BD47B20799}" type="parTrans" cxnId="{CB6DD6EE-576A-473F-AE92-7684E71F4AD0}">
      <dgm:prSet/>
      <dgm:spPr/>
      <dgm:t>
        <a:bodyPr/>
        <a:lstStyle/>
        <a:p>
          <a:endParaRPr lang="en-US"/>
        </a:p>
      </dgm:t>
    </dgm:pt>
    <dgm:pt modelId="{9EEF8621-DDEA-4E1F-A8CC-3F5678ED199F}" type="sibTrans" cxnId="{CB6DD6EE-576A-473F-AE92-7684E71F4AD0}">
      <dgm:prSet/>
      <dgm:spPr/>
      <dgm:t>
        <a:bodyPr/>
        <a:lstStyle/>
        <a:p>
          <a:endParaRPr lang="en-US"/>
        </a:p>
      </dgm:t>
    </dgm:pt>
    <dgm:pt modelId="{A6FD13E5-93AB-48B6-A352-8C5B517AD74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Future Prospects</a:t>
          </a:r>
        </a:p>
      </dgm:t>
    </dgm:pt>
    <dgm:pt modelId="{DAAD9F59-6541-479E-8030-6DC36FDF7D19}" type="parTrans" cxnId="{34AD69B8-1F0B-4547-8CF2-46D06F9EF694}">
      <dgm:prSet/>
      <dgm:spPr/>
      <dgm:t>
        <a:bodyPr/>
        <a:lstStyle/>
        <a:p>
          <a:endParaRPr lang="en-US"/>
        </a:p>
      </dgm:t>
    </dgm:pt>
    <dgm:pt modelId="{88899C43-BA45-4DC1-9429-2A7C8E12059D}" type="sibTrans" cxnId="{34AD69B8-1F0B-4547-8CF2-46D06F9EF694}">
      <dgm:prSet/>
      <dgm:spPr/>
      <dgm:t>
        <a:bodyPr/>
        <a:lstStyle/>
        <a:p>
          <a:endParaRPr lang="en-US"/>
        </a:p>
      </dgm:t>
    </dgm:pt>
    <dgm:pt modelId="{CA81AD47-56F7-47D3-955D-6568380AD82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9840DF45-36FB-43F0-9642-2EBE5A0452E6}" type="parTrans" cxnId="{45B10D65-CE4B-49DE-86E3-D6CD0FB4C14F}">
      <dgm:prSet/>
      <dgm:spPr/>
      <dgm:t>
        <a:bodyPr/>
        <a:lstStyle/>
        <a:p>
          <a:endParaRPr lang="en-US"/>
        </a:p>
      </dgm:t>
    </dgm:pt>
    <dgm:pt modelId="{A307135B-E5D3-4CF6-A411-317203FAAE41}" type="sibTrans" cxnId="{45B10D65-CE4B-49DE-86E3-D6CD0FB4C14F}">
      <dgm:prSet/>
      <dgm:spPr/>
      <dgm:t>
        <a:bodyPr/>
        <a:lstStyle/>
        <a:p>
          <a:endParaRPr lang="en-US"/>
        </a:p>
      </dgm:t>
    </dgm:pt>
    <dgm:pt modelId="{09CEE437-C71E-4CC0-8CA5-04F47CF9BE3D}" type="pres">
      <dgm:prSet presAssocID="{1293B54C-4E77-4F90-B0F2-5FC22A0F5A3A}" presName="linearFlow" presStyleCnt="0">
        <dgm:presLayoutVars>
          <dgm:dir/>
          <dgm:resizeHandles val="exact"/>
        </dgm:presLayoutVars>
      </dgm:prSet>
      <dgm:spPr/>
    </dgm:pt>
    <dgm:pt modelId="{164E8AC2-5833-4276-AF68-9AF5DD6DE986}" type="pres">
      <dgm:prSet presAssocID="{B95C2B00-064D-461E-800E-F777C4BCE907}" presName="composite" presStyleCnt="0"/>
      <dgm:spPr/>
    </dgm:pt>
    <dgm:pt modelId="{ACC6B446-6681-428E-9A9E-AC66432A4562}" type="pres">
      <dgm:prSet presAssocID="{B95C2B00-064D-461E-800E-F777C4BCE907}" presName="imgShp" presStyleLbl="fgImgPlac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530900ED-ACB8-456E-B420-1686CCF1507D}" type="pres">
      <dgm:prSet presAssocID="{B95C2B00-064D-461E-800E-F777C4BCE907}" presName="txShp" presStyleLbl="node1" presStyleIdx="0" presStyleCnt="8">
        <dgm:presLayoutVars>
          <dgm:bulletEnabled val="1"/>
        </dgm:presLayoutVars>
      </dgm:prSet>
      <dgm:spPr/>
    </dgm:pt>
    <dgm:pt modelId="{B14A8068-E0AD-43CD-955A-0E9A169F2E30}" type="pres">
      <dgm:prSet presAssocID="{287EB061-458D-464A-BA63-DE3256405C83}" presName="spacing" presStyleCnt="0"/>
      <dgm:spPr/>
    </dgm:pt>
    <dgm:pt modelId="{5F3C58C0-A4D2-49FF-8EFF-9E10947DB139}" type="pres">
      <dgm:prSet presAssocID="{F827EB05-9157-48B1-A506-63CA35B15B10}" presName="composite" presStyleCnt="0"/>
      <dgm:spPr/>
    </dgm:pt>
    <dgm:pt modelId="{75C8EC43-2E64-4804-93A8-2F7DCB8D5C53}" type="pres">
      <dgm:prSet presAssocID="{F827EB05-9157-48B1-A506-63CA35B15B10}" presName="imgShp" presStyleLbl="fgImgPlac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with solid fill"/>
        </a:ext>
      </dgm:extLst>
    </dgm:pt>
    <dgm:pt modelId="{EBA6A8AB-B676-4C1C-A23A-ACBE50E145E0}" type="pres">
      <dgm:prSet presAssocID="{F827EB05-9157-48B1-A506-63CA35B15B10}" presName="txShp" presStyleLbl="node1" presStyleIdx="1" presStyleCnt="8">
        <dgm:presLayoutVars>
          <dgm:bulletEnabled val="1"/>
        </dgm:presLayoutVars>
      </dgm:prSet>
      <dgm:spPr/>
    </dgm:pt>
    <dgm:pt modelId="{88F2C868-1BF8-40AD-A5EC-197E053B5344}" type="pres">
      <dgm:prSet presAssocID="{3448C161-DD58-48FF-BA43-0753967E1A7F}" presName="spacing" presStyleCnt="0"/>
      <dgm:spPr/>
    </dgm:pt>
    <dgm:pt modelId="{6EC93517-8CEE-4A97-BC9B-17EBEC672518}" type="pres">
      <dgm:prSet presAssocID="{01C9489B-2065-493D-859F-36D647A04746}" presName="composite" presStyleCnt="0"/>
      <dgm:spPr/>
    </dgm:pt>
    <dgm:pt modelId="{DA64D4EC-264E-4E23-801A-FB744051211B}" type="pres">
      <dgm:prSet presAssocID="{01C9489B-2065-493D-859F-36D647A04746}" presName="imgShp" presStyleLbl="fgImgPlac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 with solid fill"/>
        </a:ext>
      </dgm:extLst>
    </dgm:pt>
    <dgm:pt modelId="{591E02D0-F31C-48CC-B294-690968923985}" type="pres">
      <dgm:prSet presAssocID="{01C9489B-2065-493D-859F-36D647A04746}" presName="txShp" presStyleLbl="node1" presStyleIdx="2" presStyleCnt="8">
        <dgm:presLayoutVars>
          <dgm:bulletEnabled val="1"/>
        </dgm:presLayoutVars>
      </dgm:prSet>
      <dgm:spPr/>
    </dgm:pt>
    <dgm:pt modelId="{4E5B2665-9B03-4558-BA4C-C6369B12F7E7}" type="pres">
      <dgm:prSet presAssocID="{E60414E7-CC80-44F4-B11E-05DF0C5DC92A}" presName="spacing" presStyleCnt="0"/>
      <dgm:spPr/>
    </dgm:pt>
    <dgm:pt modelId="{AD02FEB2-BD57-4D7A-8B4D-21946060FC0B}" type="pres">
      <dgm:prSet presAssocID="{8A046BC2-3380-4226-9D7F-F61A187D33A8}" presName="composite" presStyleCnt="0"/>
      <dgm:spPr/>
    </dgm:pt>
    <dgm:pt modelId="{C6981C5A-C3A6-41AE-9695-72488A8610F2}" type="pres">
      <dgm:prSet presAssocID="{8A046BC2-3380-4226-9D7F-F61A187D33A8}" presName="imgShp" presStyleLbl="fgImgPlac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with solid fill"/>
        </a:ext>
      </dgm:extLst>
    </dgm:pt>
    <dgm:pt modelId="{8765686D-D2A4-4286-963F-2DF01F67AEAC}" type="pres">
      <dgm:prSet presAssocID="{8A046BC2-3380-4226-9D7F-F61A187D33A8}" presName="txShp" presStyleLbl="node1" presStyleIdx="3" presStyleCnt="8">
        <dgm:presLayoutVars>
          <dgm:bulletEnabled val="1"/>
        </dgm:presLayoutVars>
      </dgm:prSet>
      <dgm:spPr/>
    </dgm:pt>
    <dgm:pt modelId="{BF661B8D-1C53-4832-A30F-B81C7EC1AF94}" type="pres">
      <dgm:prSet presAssocID="{73551C88-721F-4A92-A7B1-9F57168ACEBF}" presName="spacing" presStyleCnt="0"/>
      <dgm:spPr/>
    </dgm:pt>
    <dgm:pt modelId="{DA8CA317-C137-4610-9159-4A414CEAD6B6}" type="pres">
      <dgm:prSet presAssocID="{3721940E-2E1B-4E98-9BA8-504197998218}" presName="composite" presStyleCnt="0"/>
      <dgm:spPr/>
    </dgm:pt>
    <dgm:pt modelId="{20CD56F5-5CB2-4099-837C-0AE55A9DE68E}" type="pres">
      <dgm:prSet presAssocID="{3721940E-2E1B-4E98-9BA8-504197998218}" presName="imgShp" presStyleLbl="fgImgPlac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F0E443AA-4DEE-4B19-8C43-6222D85D588C}" type="pres">
      <dgm:prSet presAssocID="{3721940E-2E1B-4E98-9BA8-504197998218}" presName="txShp" presStyleLbl="node1" presStyleIdx="4" presStyleCnt="8">
        <dgm:presLayoutVars>
          <dgm:bulletEnabled val="1"/>
        </dgm:presLayoutVars>
      </dgm:prSet>
      <dgm:spPr/>
    </dgm:pt>
    <dgm:pt modelId="{30CB9672-0039-4F45-9EFD-4797671575E0}" type="pres">
      <dgm:prSet presAssocID="{CE35D51C-CA62-4761-866D-1D2436247B1D}" presName="spacing" presStyleCnt="0"/>
      <dgm:spPr/>
    </dgm:pt>
    <dgm:pt modelId="{1571FD73-3611-4688-9065-9822E6F14979}" type="pres">
      <dgm:prSet presAssocID="{3E953606-4F20-40F9-81CD-3F4D2061F6D4}" presName="composite" presStyleCnt="0"/>
      <dgm:spPr/>
    </dgm:pt>
    <dgm:pt modelId="{41443EE8-701A-488B-8B14-AB1AFEF2A0F2}" type="pres">
      <dgm:prSet presAssocID="{3E953606-4F20-40F9-81CD-3F4D2061F6D4}" presName="imgShp" presStyleLbl="fgImgPlac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DEDA0791-C4D9-45BA-A619-1DA6213D5005}" type="pres">
      <dgm:prSet presAssocID="{3E953606-4F20-40F9-81CD-3F4D2061F6D4}" presName="txShp" presStyleLbl="node1" presStyleIdx="5" presStyleCnt="8">
        <dgm:presLayoutVars>
          <dgm:bulletEnabled val="1"/>
        </dgm:presLayoutVars>
      </dgm:prSet>
      <dgm:spPr/>
    </dgm:pt>
    <dgm:pt modelId="{5C389EA0-CE81-4728-B7DD-99DD4A48401D}" type="pres">
      <dgm:prSet presAssocID="{9EEF8621-DDEA-4E1F-A8CC-3F5678ED199F}" presName="spacing" presStyleCnt="0"/>
      <dgm:spPr/>
    </dgm:pt>
    <dgm:pt modelId="{228AC140-9F07-4514-B06E-88B26696A7A8}" type="pres">
      <dgm:prSet presAssocID="{A6FD13E5-93AB-48B6-A352-8C5B517AD744}" presName="composite" presStyleCnt="0"/>
      <dgm:spPr/>
    </dgm:pt>
    <dgm:pt modelId="{FB7D1903-761A-4FB3-A8B9-03D166AB460C}" type="pres">
      <dgm:prSet presAssocID="{A6FD13E5-93AB-48B6-A352-8C5B517AD744}" presName="imgShp" presStyleLbl="fgImgPlac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with solid fill"/>
        </a:ext>
      </dgm:extLst>
    </dgm:pt>
    <dgm:pt modelId="{AD872FE8-D444-4DD7-9C9B-E0EAEA31B19A}" type="pres">
      <dgm:prSet presAssocID="{A6FD13E5-93AB-48B6-A352-8C5B517AD744}" presName="txShp" presStyleLbl="node1" presStyleIdx="6" presStyleCnt="8">
        <dgm:presLayoutVars>
          <dgm:bulletEnabled val="1"/>
        </dgm:presLayoutVars>
      </dgm:prSet>
      <dgm:spPr/>
    </dgm:pt>
    <dgm:pt modelId="{CDD2F35E-E6E7-461E-B423-5BAF88C2F293}" type="pres">
      <dgm:prSet presAssocID="{88899C43-BA45-4DC1-9429-2A7C8E12059D}" presName="spacing" presStyleCnt="0"/>
      <dgm:spPr/>
    </dgm:pt>
    <dgm:pt modelId="{9ACB2931-FCFC-4E98-B8B1-312607BF89D6}" type="pres">
      <dgm:prSet presAssocID="{CA81AD47-56F7-47D3-955D-6568380AD828}" presName="composite" presStyleCnt="0"/>
      <dgm:spPr/>
    </dgm:pt>
    <dgm:pt modelId="{8B93CC23-6641-41AE-A86C-3C7616A2ECD2}" type="pres">
      <dgm:prSet presAssocID="{CA81AD47-56F7-47D3-955D-6568380AD828}" presName="imgShp" presStyleLbl="fgImgPlac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loons with solid fill"/>
        </a:ext>
      </dgm:extLst>
    </dgm:pt>
    <dgm:pt modelId="{2D4A9192-AFC9-4A80-AB8B-3EC41473CD09}" type="pres">
      <dgm:prSet presAssocID="{CA81AD47-56F7-47D3-955D-6568380AD828}" presName="txShp" presStyleLbl="node1" presStyleIdx="7" presStyleCnt="8">
        <dgm:presLayoutVars>
          <dgm:bulletEnabled val="1"/>
        </dgm:presLayoutVars>
      </dgm:prSet>
      <dgm:spPr/>
    </dgm:pt>
  </dgm:ptLst>
  <dgm:cxnLst>
    <dgm:cxn modelId="{70616261-8447-4C8D-B58A-2AC0C4C2DB30}" type="presOf" srcId="{1293B54C-4E77-4F90-B0F2-5FC22A0F5A3A}" destId="{09CEE437-C71E-4CC0-8CA5-04F47CF9BE3D}" srcOrd="0" destOrd="0" presId="urn:microsoft.com/office/officeart/2005/8/layout/vList3"/>
    <dgm:cxn modelId="{45B10D65-CE4B-49DE-86E3-D6CD0FB4C14F}" srcId="{1293B54C-4E77-4F90-B0F2-5FC22A0F5A3A}" destId="{CA81AD47-56F7-47D3-955D-6568380AD828}" srcOrd="7" destOrd="0" parTransId="{9840DF45-36FB-43F0-9642-2EBE5A0452E6}" sibTransId="{A307135B-E5D3-4CF6-A411-317203FAAE41}"/>
    <dgm:cxn modelId="{D1F82B4E-83BF-4FE6-98C3-DDD0106E6CCC}" srcId="{1293B54C-4E77-4F90-B0F2-5FC22A0F5A3A}" destId="{B95C2B00-064D-461E-800E-F777C4BCE907}" srcOrd="0" destOrd="0" parTransId="{11720C1F-0B2A-4050-A85A-7C0AE61E5D34}" sibTransId="{287EB061-458D-464A-BA63-DE3256405C83}"/>
    <dgm:cxn modelId="{835C8E6E-701B-4F6E-9B63-4833C87D7120}" type="presOf" srcId="{F827EB05-9157-48B1-A506-63CA35B15B10}" destId="{EBA6A8AB-B676-4C1C-A23A-ACBE50E145E0}" srcOrd="0" destOrd="0" presId="urn:microsoft.com/office/officeart/2005/8/layout/vList3"/>
    <dgm:cxn modelId="{CF993253-4B65-42EC-A321-9826CDA5B29A}" type="presOf" srcId="{B95C2B00-064D-461E-800E-F777C4BCE907}" destId="{530900ED-ACB8-456E-B420-1686CCF1507D}" srcOrd="0" destOrd="0" presId="urn:microsoft.com/office/officeart/2005/8/layout/vList3"/>
    <dgm:cxn modelId="{B2D50283-8725-43EE-8A1A-52DADA306A03}" srcId="{1293B54C-4E77-4F90-B0F2-5FC22A0F5A3A}" destId="{3721940E-2E1B-4E98-9BA8-504197998218}" srcOrd="4" destOrd="0" parTransId="{C1D9C1C4-66F3-470D-AB8D-D37A4EF5400A}" sibTransId="{CE35D51C-CA62-4761-866D-1D2436247B1D}"/>
    <dgm:cxn modelId="{7C8E3483-A62C-4872-8C53-6CE044B2EB5E}" srcId="{1293B54C-4E77-4F90-B0F2-5FC22A0F5A3A}" destId="{F827EB05-9157-48B1-A506-63CA35B15B10}" srcOrd="1" destOrd="0" parTransId="{9D78B565-D4A9-4933-85D1-72E3DBA910AD}" sibTransId="{3448C161-DD58-48FF-BA43-0753967E1A7F}"/>
    <dgm:cxn modelId="{98828C93-8E31-4AB4-9DB2-BF787DE5BB5D}" srcId="{1293B54C-4E77-4F90-B0F2-5FC22A0F5A3A}" destId="{01C9489B-2065-493D-859F-36D647A04746}" srcOrd="2" destOrd="0" parTransId="{69FB2B8E-47E5-4CE0-AF61-211030947066}" sibTransId="{E60414E7-CC80-44F4-B11E-05DF0C5DC92A}"/>
    <dgm:cxn modelId="{1B64EAA1-AB4B-49C1-8AD8-C2C504FC6E2A}" type="presOf" srcId="{A6FD13E5-93AB-48B6-A352-8C5B517AD744}" destId="{AD872FE8-D444-4DD7-9C9B-E0EAEA31B19A}" srcOrd="0" destOrd="0" presId="urn:microsoft.com/office/officeart/2005/8/layout/vList3"/>
    <dgm:cxn modelId="{91FE94A4-B479-4237-85EB-4A6EF4B04BFE}" type="presOf" srcId="{CA81AD47-56F7-47D3-955D-6568380AD828}" destId="{2D4A9192-AFC9-4A80-AB8B-3EC41473CD09}" srcOrd="0" destOrd="0" presId="urn:microsoft.com/office/officeart/2005/8/layout/vList3"/>
    <dgm:cxn modelId="{6B44B9AA-2761-47B8-A0D0-498CE6FB5397}" type="presOf" srcId="{01C9489B-2065-493D-859F-36D647A04746}" destId="{591E02D0-F31C-48CC-B294-690968923985}" srcOrd="0" destOrd="0" presId="urn:microsoft.com/office/officeart/2005/8/layout/vList3"/>
    <dgm:cxn modelId="{34AD69B8-1F0B-4547-8CF2-46D06F9EF694}" srcId="{1293B54C-4E77-4F90-B0F2-5FC22A0F5A3A}" destId="{A6FD13E5-93AB-48B6-A352-8C5B517AD744}" srcOrd="6" destOrd="0" parTransId="{DAAD9F59-6541-479E-8030-6DC36FDF7D19}" sibTransId="{88899C43-BA45-4DC1-9429-2A7C8E12059D}"/>
    <dgm:cxn modelId="{F173D4C0-8FBC-40B7-90B1-F4FD1AFCE61B}" type="presOf" srcId="{3721940E-2E1B-4E98-9BA8-504197998218}" destId="{F0E443AA-4DEE-4B19-8C43-6222D85D588C}" srcOrd="0" destOrd="0" presId="urn:microsoft.com/office/officeart/2005/8/layout/vList3"/>
    <dgm:cxn modelId="{C0698FCD-7B5F-4FFE-AC90-F946F58AB85C}" type="presOf" srcId="{3E953606-4F20-40F9-81CD-3F4D2061F6D4}" destId="{DEDA0791-C4D9-45BA-A619-1DA6213D5005}" srcOrd="0" destOrd="0" presId="urn:microsoft.com/office/officeart/2005/8/layout/vList3"/>
    <dgm:cxn modelId="{595EDCDB-A826-4EAC-8834-A5808DA489CA}" srcId="{1293B54C-4E77-4F90-B0F2-5FC22A0F5A3A}" destId="{8A046BC2-3380-4226-9D7F-F61A187D33A8}" srcOrd="3" destOrd="0" parTransId="{405EA17B-F114-4D8B-A4DB-C0D640E960FF}" sibTransId="{73551C88-721F-4A92-A7B1-9F57168ACEBF}"/>
    <dgm:cxn modelId="{0F6EB1E7-9307-42A9-B8C9-BBA31FF7C114}" type="presOf" srcId="{8A046BC2-3380-4226-9D7F-F61A187D33A8}" destId="{8765686D-D2A4-4286-963F-2DF01F67AEAC}" srcOrd="0" destOrd="0" presId="urn:microsoft.com/office/officeart/2005/8/layout/vList3"/>
    <dgm:cxn modelId="{CB6DD6EE-576A-473F-AE92-7684E71F4AD0}" srcId="{1293B54C-4E77-4F90-B0F2-5FC22A0F5A3A}" destId="{3E953606-4F20-40F9-81CD-3F4D2061F6D4}" srcOrd="5" destOrd="0" parTransId="{7C93935A-BE50-46B3-BE4F-30BD47B20799}" sibTransId="{9EEF8621-DDEA-4E1F-A8CC-3F5678ED199F}"/>
    <dgm:cxn modelId="{07372270-B6D2-4FE4-9599-35AF5DFD0BB2}" type="presParOf" srcId="{09CEE437-C71E-4CC0-8CA5-04F47CF9BE3D}" destId="{164E8AC2-5833-4276-AF68-9AF5DD6DE986}" srcOrd="0" destOrd="0" presId="urn:microsoft.com/office/officeart/2005/8/layout/vList3"/>
    <dgm:cxn modelId="{353A805E-E037-433A-AEBB-0D85BB842651}" type="presParOf" srcId="{164E8AC2-5833-4276-AF68-9AF5DD6DE986}" destId="{ACC6B446-6681-428E-9A9E-AC66432A4562}" srcOrd="0" destOrd="0" presId="urn:microsoft.com/office/officeart/2005/8/layout/vList3"/>
    <dgm:cxn modelId="{6B735D5E-A03A-4615-8C06-E18F23678C51}" type="presParOf" srcId="{164E8AC2-5833-4276-AF68-9AF5DD6DE986}" destId="{530900ED-ACB8-456E-B420-1686CCF1507D}" srcOrd="1" destOrd="0" presId="urn:microsoft.com/office/officeart/2005/8/layout/vList3"/>
    <dgm:cxn modelId="{FA6F1F90-F25D-457C-8F91-58EC25E13E11}" type="presParOf" srcId="{09CEE437-C71E-4CC0-8CA5-04F47CF9BE3D}" destId="{B14A8068-E0AD-43CD-955A-0E9A169F2E30}" srcOrd="1" destOrd="0" presId="urn:microsoft.com/office/officeart/2005/8/layout/vList3"/>
    <dgm:cxn modelId="{6135DBB2-3140-4843-88D7-259E1FD8B990}" type="presParOf" srcId="{09CEE437-C71E-4CC0-8CA5-04F47CF9BE3D}" destId="{5F3C58C0-A4D2-49FF-8EFF-9E10947DB139}" srcOrd="2" destOrd="0" presId="urn:microsoft.com/office/officeart/2005/8/layout/vList3"/>
    <dgm:cxn modelId="{AEB9339E-ECFE-4146-BAB5-7D3879500ACB}" type="presParOf" srcId="{5F3C58C0-A4D2-49FF-8EFF-9E10947DB139}" destId="{75C8EC43-2E64-4804-93A8-2F7DCB8D5C53}" srcOrd="0" destOrd="0" presId="urn:microsoft.com/office/officeart/2005/8/layout/vList3"/>
    <dgm:cxn modelId="{CB2C8C30-C0B6-4A42-A540-22B8ABDF6A54}" type="presParOf" srcId="{5F3C58C0-A4D2-49FF-8EFF-9E10947DB139}" destId="{EBA6A8AB-B676-4C1C-A23A-ACBE50E145E0}" srcOrd="1" destOrd="0" presId="urn:microsoft.com/office/officeart/2005/8/layout/vList3"/>
    <dgm:cxn modelId="{D208639D-486E-4880-97D6-0218AB6C4138}" type="presParOf" srcId="{09CEE437-C71E-4CC0-8CA5-04F47CF9BE3D}" destId="{88F2C868-1BF8-40AD-A5EC-197E053B5344}" srcOrd="3" destOrd="0" presId="urn:microsoft.com/office/officeart/2005/8/layout/vList3"/>
    <dgm:cxn modelId="{09A96A6B-CD6B-44CC-AEE1-6EAD78C52E27}" type="presParOf" srcId="{09CEE437-C71E-4CC0-8CA5-04F47CF9BE3D}" destId="{6EC93517-8CEE-4A97-BC9B-17EBEC672518}" srcOrd="4" destOrd="0" presId="urn:microsoft.com/office/officeart/2005/8/layout/vList3"/>
    <dgm:cxn modelId="{7B46610A-5DD6-4CB9-B49B-4C845DDA641F}" type="presParOf" srcId="{6EC93517-8CEE-4A97-BC9B-17EBEC672518}" destId="{DA64D4EC-264E-4E23-801A-FB744051211B}" srcOrd="0" destOrd="0" presId="urn:microsoft.com/office/officeart/2005/8/layout/vList3"/>
    <dgm:cxn modelId="{D8001F0F-75CC-491A-A011-12AE1A8A3566}" type="presParOf" srcId="{6EC93517-8CEE-4A97-BC9B-17EBEC672518}" destId="{591E02D0-F31C-48CC-B294-690968923985}" srcOrd="1" destOrd="0" presId="urn:microsoft.com/office/officeart/2005/8/layout/vList3"/>
    <dgm:cxn modelId="{0F95CA33-1BA4-4D9D-83EF-27955BB2D61E}" type="presParOf" srcId="{09CEE437-C71E-4CC0-8CA5-04F47CF9BE3D}" destId="{4E5B2665-9B03-4558-BA4C-C6369B12F7E7}" srcOrd="5" destOrd="0" presId="urn:microsoft.com/office/officeart/2005/8/layout/vList3"/>
    <dgm:cxn modelId="{9EDD2FD1-195C-4EAA-AF4C-26B21C4B19CF}" type="presParOf" srcId="{09CEE437-C71E-4CC0-8CA5-04F47CF9BE3D}" destId="{AD02FEB2-BD57-4D7A-8B4D-21946060FC0B}" srcOrd="6" destOrd="0" presId="urn:microsoft.com/office/officeart/2005/8/layout/vList3"/>
    <dgm:cxn modelId="{676BC65A-77A7-411B-B8D0-EFDE8DBCF8E0}" type="presParOf" srcId="{AD02FEB2-BD57-4D7A-8B4D-21946060FC0B}" destId="{C6981C5A-C3A6-41AE-9695-72488A8610F2}" srcOrd="0" destOrd="0" presId="urn:microsoft.com/office/officeart/2005/8/layout/vList3"/>
    <dgm:cxn modelId="{8E82567E-31AE-4ED5-9E46-7D61AF8C6CFC}" type="presParOf" srcId="{AD02FEB2-BD57-4D7A-8B4D-21946060FC0B}" destId="{8765686D-D2A4-4286-963F-2DF01F67AEAC}" srcOrd="1" destOrd="0" presId="urn:microsoft.com/office/officeart/2005/8/layout/vList3"/>
    <dgm:cxn modelId="{6F50C7A1-88D0-4AEF-BAD6-85D8D9F5C41E}" type="presParOf" srcId="{09CEE437-C71E-4CC0-8CA5-04F47CF9BE3D}" destId="{BF661B8D-1C53-4832-A30F-B81C7EC1AF94}" srcOrd="7" destOrd="0" presId="urn:microsoft.com/office/officeart/2005/8/layout/vList3"/>
    <dgm:cxn modelId="{2986E0BC-A7E5-4392-9FAA-FCED8A948A52}" type="presParOf" srcId="{09CEE437-C71E-4CC0-8CA5-04F47CF9BE3D}" destId="{DA8CA317-C137-4610-9159-4A414CEAD6B6}" srcOrd="8" destOrd="0" presId="urn:microsoft.com/office/officeart/2005/8/layout/vList3"/>
    <dgm:cxn modelId="{F7C8016A-3EF6-4862-BC4E-4D4201D78451}" type="presParOf" srcId="{DA8CA317-C137-4610-9159-4A414CEAD6B6}" destId="{20CD56F5-5CB2-4099-837C-0AE55A9DE68E}" srcOrd="0" destOrd="0" presId="urn:microsoft.com/office/officeart/2005/8/layout/vList3"/>
    <dgm:cxn modelId="{ED0E283F-1EDA-49D7-8513-0C8673B88255}" type="presParOf" srcId="{DA8CA317-C137-4610-9159-4A414CEAD6B6}" destId="{F0E443AA-4DEE-4B19-8C43-6222D85D588C}" srcOrd="1" destOrd="0" presId="urn:microsoft.com/office/officeart/2005/8/layout/vList3"/>
    <dgm:cxn modelId="{58218C64-B2ED-43F3-8AF8-F65212C965C7}" type="presParOf" srcId="{09CEE437-C71E-4CC0-8CA5-04F47CF9BE3D}" destId="{30CB9672-0039-4F45-9EFD-4797671575E0}" srcOrd="9" destOrd="0" presId="urn:microsoft.com/office/officeart/2005/8/layout/vList3"/>
    <dgm:cxn modelId="{8B49F1B6-7FE8-4C12-B4B0-8326624849CA}" type="presParOf" srcId="{09CEE437-C71E-4CC0-8CA5-04F47CF9BE3D}" destId="{1571FD73-3611-4688-9065-9822E6F14979}" srcOrd="10" destOrd="0" presId="urn:microsoft.com/office/officeart/2005/8/layout/vList3"/>
    <dgm:cxn modelId="{D8CDCA0F-2E91-4429-BACC-FDF8BCC82FF8}" type="presParOf" srcId="{1571FD73-3611-4688-9065-9822E6F14979}" destId="{41443EE8-701A-488B-8B14-AB1AFEF2A0F2}" srcOrd="0" destOrd="0" presId="urn:microsoft.com/office/officeart/2005/8/layout/vList3"/>
    <dgm:cxn modelId="{E4DA4AF3-E201-43D0-8DA3-CF0631EE3D8F}" type="presParOf" srcId="{1571FD73-3611-4688-9065-9822E6F14979}" destId="{DEDA0791-C4D9-45BA-A619-1DA6213D5005}" srcOrd="1" destOrd="0" presId="urn:microsoft.com/office/officeart/2005/8/layout/vList3"/>
    <dgm:cxn modelId="{7A02F2BE-6CC8-498D-A8B3-EBCEC03B1337}" type="presParOf" srcId="{09CEE437-C71E-4CC0-8CA5-04F47CF9BE3D}" destId="{5C389EA0-CE81-4728-B7DD-99DD4A48401D}" srcOrd="11" destOrd="0" presId="urn:microsoft.com/office/officeart/2005/8/layout/vList3"/>
    <dgm:cxn modelId="{9842A9BD-D3A1-4023-B931-3F7DDB3DF1FB}" type="presParOf" srcId="{09CEE437-C71E-4CC0-8CA5-04F47CF9BE3D}" destId="{228AC140-9F07-4514-B06E-88B26696A7A8}" srcOrd="12" destOrd="0" presId="urn:microsoft.com/office/officeart/2005/8/layout/vList3"/>
    <dgm:cxn modelId="{E8443D36-942B-4DC1-B9ED-8524E29FEF88}" type="presParOf" srcId="{228AC140-9F07-4514-B06E-88B26696A7A8}" destId="{FB7D1903-761A-4FB3-A8B9-03D166AB460C}" srcOrd="0" destOrd="0" presId="urn:microsoft.com/office/officeart/2005/8/layout/vList3"/>
    <dgm:cxn modelId="{249BA3E7-986D-43FB-B294-3864CB8F6A9B}" type="presParOf" srcId="{228AC140-9F07-4514-B06E-88B26696A7A8}" destId="{AD872FE8-D444-4DD7-9C9B-E0EAEA31B19A}" srcOrd="1" destOrd="0" presId="urn:microsoft.com/office/officeart/2005/8/layout/vList3"/>
    <dgm:cxn modelId="{36BF339C-D99D-4364-BE66-A56DD5921BD2}" type="presParOf" srcId="{09CEE437-C71E-4CC0-8CA5-04F47CF9BE3D}" destId="{CDD2F35E-E6E7-461E-B423-5BAF88C2F293}" srcOrd="13" destOrd="0" presId="urn:microsoft.com/office/officeart/2005/8/layout/vList3"/>
    <dgm:cxn modelId="{1EF77FC3-698C-40EF-8D64-90436C80980C}" type="presParOf" srcId="{09CEE437-C71E-4CC0-8CA5-04F47CF9BE3D}" destId="{9ACB2931-FCFC-4E98-B8B1-312607BF89D6}" srcOrd="14" destOrd="0" presId="urn:microsoft.com/office/officeart/2005/8/layout/vList3"/>
    <dgm:cxn modelId="{3562B668-282A-41C4-AA18-EA96828388F9}" type="presParOf" srcId="{9ACB2931-FCFC-4E98-B8B1-312607BF89D6}" destId="{8B93CC23-6641-41AE-A86C-3C7616A2ECD2}" srcOrd="0" destOrd="0" presId="urn:microsoft.com/office/officeart/2005/8/layout/vList3"/>
    <dgm:cxn modelId="{6EA4D41C-21C8-49AA-897B-CC2F5976E96E}" type="presParOf" srcId="{9ACB2931-FCFC-4E98-B8B1-312607BF89D6}" destId="{2D4A9192-AFC9-4A80-AB8B-3EC41473CD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C23992-183D-4027-A51A-CEDB107ECA0F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EF69A85-8438-45A8-BE36-FE49807D66D9}">
      <dgm:prSet phldrT="[Text]" custT="1"/>
      <dgm:spPr>
        <a:solidFill>
          <a:srgbClr val="C00000"/>
        </a:solidFill>
      </dgm:spPr>
      <dgm:t>
        <a:bodyPr/>
        <a:lstStyle/>
        <a:p>
          <a:r>
            <a:rPr lang="en-GB" sz="2100" dirty="0">
              <a:ea typeface="+mn-lt"/>
              <a:cs typeface="+mn-lt"/>
            </a:rPr>
            <a:t>To create a robot that can autonomously follow.</a:t>
          </a:r>
          <a:endParaRPr lang="en-US" sz="2100" dirty="0"/>
        </a:p>
      </dgm:t>
    </dgm:pt>
    <dgm:pt modelId="{7B513039-BDD0-4B4D-B3D2-78607C09942C}" type="parTrans" cxnId="{A19A341F-4D25-42A5-BDD6-0209502FB766}">
      <dgm:prSet/>
      <dgm:spPr/>
      <dgm:t>
        <a:bodyPr/>
        <a:lstStyle/>
        <a:p>
          <a:endParaRPr lang="en-US"/>
        </a:p>
      </dgm:t>
    </dgm:pt>
    <dgm:pt modelId="{C11D6D38-30FB-46A7-9E5E-5B26B2125655}" type="sibTrans" cxnId="{A19A341F-4D25-42A5-BDD6-0209502FB766}">
      <dgm:prSet/>
      <dgm:spPr>
        <a:ln w="38100"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0554BBE-935E-4FF9-9A91-C6E0EC90F01B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>
              <a:ea typeface="+mn-lt"/>
              <a:cs typeface="+mn-lt"/>
            </a:rPr>
            <a:t>To advance the field of robotics and create new possibilities for human-robot interaction.</a:t>
          </a:r>
          <a:endParaRPr lang="en-US" dirty="0"/>
        </a:p>
      </dgm:t>
    </dgm:pt>
    <dgm:pt modelId="{3F8C0225-D6C8-4876-91D9-4133891A64E2}" type="parTrans" cxnId="{2F431AF2-C0E9-4A1A-999E-2A3B5B257779}">
      <dgm:prSet/>
      <dgm:spPr/>
      <dgm:t>
        <a:bodyPr/>
        <a:lstStyle/>
        <a:p>
          <a:endParaRPr lang="en-US"/>
        </a:p>
      </dgm:t>
    </dgm:pt>
    <dgm:pt modelId="{78E0B274-F01A-40A5-A5C1-EE285F17A928}" type="sibTrans" cxnId="{2F431AF2-C0E9-4A1A-999E-2A3B5B257779}">
      <dgm:prSet/>
      <dgm:spPr/>
      <dgm:t>
        <a:bodyPr/>
        <a:lstStyle/>
        <a:p>
          <a:endParaRPr lang="en-US"/>
        </a:p>
      </dgm:t>
    </dgm:pt>
    <dgm:pt modelId="{06CF1931-4C1B-4D1C-AA27-C8754C1AB753}">
      <dgm:prSet phldrT="[Text]" custT="1"/>
      <dgm:spPr>
        <a:solidFill>
          <a:srgbClr val="1B3563"/>
        </a:solidFill>
      </dgm:spPr>
      <dgm:t>
        <a:bodyPr/>
        <a:lstStyle/>
        <a:p>
          <a:r>
            <a:rPr lang="en-GB" sz="2100" dirty="0">
              <a:ea typeface="+mn-lt"/>
              <a:cs typeface="+mn-lt"/>
            </a:rPr>
            <a:t>To develop a system that uses sensors and programming</a:t>
          </a:r>
          <a:endParaRPr lang="en-US" sz="2100" dirty="0"/>
        </a:p>
      </dgm:t>
    </dgm:pt>
    <dgm:pt modelId="{76E44B8B-3B16-4F15-8FF6-567994D5A261}" type="parTrans" cxnId="{27844EC1-31D6-49BB-B164-A696197B0C20}">
      <dgm:prSet/>
      <dgm:spPr/>
      <dgm:t>
        <a:bodyPr/>
        <a:lstStyle/>
        <a:p>
          <a:endParaRPr lang="en-US"/>
        </a:p>
      </dgm:t>
    </dgm:pt>
    <dgm:pt modelId="{DBAAEE20-8688-4E5E-8EE6-18353F7EDBE4}" type="sibTrans" cxnId="{27844EC1-31D6-49BB-B164-A696197B0C20}">
      <dgm:prSet/>
      <dgm:spPr/>
      <dgm:t>
        <a:bodyPr/>
        <a:lstStyle/>
        <a:p>
          <a:endParaRPr lang="en-US"/>
        </a:p>
      </dgm:t>
    </dgm:pt>
    <dgm:pt modelId="{EA5B2F79-A445-4EC1-AB34-08A8D5ED149D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2100" dirty="0">
              <a:ea typeface="+mn-lt"/>
              <a:cs typeface="+mn-lt"/>
            </a:rPr>
            <a:t>To provide a practical application for a robot with human following capabilities</a:t>
          </a:r>
          <a:endParaRPr lang="en-US" sz="2100" dirty="0"/>
        </a:p>
      </dgm:t>
    </dgm:pt>
    <dgm:pt modelId="{EEA77EEB-A228-4CDD-9AB1-2023D85CAA26}" type="parTrans" cxnId="{E2A18128-32F3-4CBE-AC92-D63295F4D30F}">
      <dgm:prSet/>
      <dgm:spPr/>
      <dgm:t>
        <a:bodyPr/>
        <a:lstStyle/>
        <a:p>
          <a:endParaRPr lang="en-US"/>
        </a:p>
      </dgm:t>
    </dgm:pt>
    <dgm:pt modelId="{D9CF4150-B1B0-4661-BA61-DE9946C4CF14}" type="sibTrans" cxnId="{E2A18128-32F3-4CBE-AC92-D63295F4D30F}">
      <dgm:prSet/>
      <dgm:spPr/>
      <dgm:t>
        <a:bodyPr/>
        <a:lstStyle/>
        <a:p>
          <a:endParaRPr lang="en-US"/>
        </a:p>
      </dgm:t>
    </dgm:pt>
    <dgm:pt modelId="{E06B1393-4053-437A-85FF-2CC42807A4C2}" type="pres">
      <dgm:prSet presAssocID="{38C23992-183D-4027-A51A-CEDB107ECA0F}" presName="Name0" presStyleCnt="0">
        <dgm:presLayoutVars>
          <dgm:chMax val="7"/>
          <dgm:chPref val="7"/>
          <dgm:dir/>
        </dgm:presLayoutVars>
      </dgm:prSet>
      <dgm:spPr/>
    </dgm:pt>
    <dgm:pt modelId="{CDBE3D6C-5B34-4A42-A1C1-4A718167C47F}" type="pres">
      <dgm:prSet presAssocID="{38C23992-183D-4027-A51A-CEDB107ECA0F}" presName="Name1" presStyleCnt="0"/>
      <dgm:spPr/>
    </dgm:pt>
    <dgm:pt modelId="{5D06A998-C719-4C61-B12C-38013C0393EA}" type="pres">
      <dgm:prSet presAssocID="{38C23992-183D-4027-A51A-CEDB107ECA0F}" presName="cycle" presStyleCnt="0"/>
      <dgm:spPr/>
    </dgm:pt>
    <dgm:pt modelId="{2B972F88-EFB5-4B6D-8476-4D9A48C2EBCD}" type="pres">
      <dgm:prSet presAssocID="{38C23992-183D-4027-A51A-CEDB107ECA0F}" presName="srcNode" presStyleLbl="node1" presStyleIdx="0" presStyleCnt="4"/>
      <dgm:spPr/>
    </dgm:pt>
    <dgm:pt modelId="{5432414D-15BF-44BA-A33F-6D2EBACE8F05}" type="pres">
      <dgm:prSet presAssocID="{38C23992-183D-4027-A51A-CEDB107ECA0F}" presName="conn" presStyleLbl="parChTrans1D2" presStyleIdx="0" presStyleCnt="1"/>
      <dgm:spPr/>
    </dgm:pt>
    <dgm:pt modelId="{544E6F59-4337-4C61-A416-43DAD7125914}" type="pres">
      <dgm:prSet presAssocID="{38C23992-183D-4027-A51A-CEDB107ECA0F}" presName="extraNode" presStyleLbl="node1" presStyleIdx="0" presStyleCnt="4"/>
      <dgm:spPr/>
    </dgm:pt>
    <dgm:pt modelId="{BAE8C541-8CB3-4170-A189-DB4758F5B531}" type="pres">
      <dgm:prSet presAssocID="{38C23992-183D-4027-A51A-CEDB107ECA0F}" presName="dstNode" presStyleLbl="node1" presStyleIdx="0" presStyleCnt="4"/>
      <dgm:spPr/>
    </dgm:pt>
    <dgm:pt modelId="{89AF7E19-64BF-4C78-A335-8CE3626AB316}" type="pres">
      <dgm:prSet presAssocID="{AEF69A85-8438-45A8-BE36-FE49807D66D9}" presName="text_1" presStyleLbl="node1" presStyleIdx="0" presStyleCnt="4">
        <dgm:presLayoutVars>
          <dgm:bulletEnabled val="1"/>
        </dgm:presLayoutVars>
      </dgm:prSet>
      <dgm:spPr/>
    </dgm:pt>
    <dgm:pt modelId="{825C12C3-F178-4AB9-A1B8-69E2AE0421CE}" type="pres">
      <dgm:prSet presAssocID="{AEF69A85-8438-45A8-BE36-FE49807D66D9}" presName="accent_1" presStyleCnt="0"/>
      <dgm:spPr/>
    </dgm:pt>
    <dgm:pt modelId="{D558E4A9-5009-4337-84BA-8C011CB8FD0C}" type="pres">
      <dgm:prSet presAssocID="{AEF69A85-8438-45A8-BE36-FE49807D66D9}" presName="accentRepeatNode" presStyleLbl="solidFgAcc1" presStyleIdx="0" presStyleCnt="4"/>
      <dgm:spPr>
        <a:ln>
          <a:solidFill>
            <a:srgbClr val="C00000"/>
          </a:solidFill>
        </a:ln>
      </dgm:spPr>
    </dgm:pt>
    <dgm:pt modelId="{9DD27714-EC9B-42CC-8BCD-34411317C81B}" type="pres">
      <dgm:prSet presAssocID="{06CF1931-4C1B-4D1C-AA27-C8754C1AB753}" presName="text_2" presStyleLbl="node1" presStyleIdx="1" presStyleCnt="4">
        <dgm:presLayoutVars>
          <dgm:bulletEnabled val="1"/>
        </dgm:presLayoutVars>
      </dgm:prSet>
      <dgm:spPr/>
    </dgm:pt>
    <dgm:pt modelId="{AE4127CC-AA25-488D-890A-6E7CBCB4EDC7}" type="pres">
      <dgm:prSet presAssocID="{06CF1931-4C1B-4D1C-AA27-C8754C1AB753}" presName="accent_2" presStyleCnt="0"/>
      <dgm:spPr/>
    </dgm:pt>
    <dgm:pt modelId="{6E811233-532A-4B75-AB68-7BE7458D2046}" type="pres">
      <dgm:prSet presAssocID="{06CF1931-4C1B-4D1C-AA27-C8754C1AB753}" presName="accentRepeatNode" presStyleLbl="solidFgAcc1" presStyleIdx="1" presStyleCnt="4"/>
      <dgm:spPr>
        <a:ln>
          <a:solidFill>
            <a:srgbClr val="1B3563"/>
          </a:solidFill>
        </a:ln>
      </dgm:spPr>
    </dgm:pt>
    <dgm:pt modelId="{F53597FE-582B-49A9-903F-11186FE9B8C7}" type="pres">
      <dgm:prSet presAssocID="{EA5B2F79-A445-4EC1-AB34-08A8D5ED149D}" presName="text_3" presStyleLbl="node1" presStyleIdx="2" presStyleCnt="4">
        <dgm:presLayoutVars>
          <dgm:bulletEnabled val="1"/>
        </dgm:presLayoutVars>
      </dgm:prSet>
      <dgm:spPr/>
    </dgm:pt>
    <dgm:pt modelId="{4F820649-844D-4FB6-85D3-A996E721E4B0}" type="pres">
      <dgm:prSet presAssocID="{EA5B2F79-A445-4EC1-AB34-08A8D5ED149D}" presName="accent_3" presStyleCnt="0"/>
      <dgm:spPr/>
    </dgm:pt>
    <dgm:pt modelId="{18B98674-40CC-4B23-AFFD-32AE4AA624FC}" type="pres">
      <dgm:prSet presAssocID="{EA5B2F79-A445-4EC1-AB34-08A8D5ED149D}" presName="accentRepeatNode" presStyleLbl="solidFgAcc1" presStyleIdx="2" presStyleCnt="4"/>
      <dgm:spPr>
        <a:ln>
          <a:solidFill>
            <a:schemeClr val="bg2">
              <a:lumMod val="50000"/>
            </a:schemeClr>
          </a:solidFill>
        </a:ln>
      </dgm:spPr>
    </dgm:pt>
    <dgm:pt modelId="{8E36041E-8F09-47C5-8523-C611A16DCFF7}" type="pres">
      <dgm:prSet presAssocID="{50554BBE-935E-4FF9-9A91-C6E0EC90F01B}" presName="text_4" presStyleLbl="node1" presStyleIdx="3" presStyleCnt="4">
        <dgm:presLayoutVars>
          <dgm:bulletEnabled val="1"/>
        </dgm:presLayoutVars>
      </dgm:prSet>
      <dgm:spPr/>
    </dgm:pt>
    <dgm:pt modelId="{E1392472-EE8F-4349-A9FA-D603DE5A31A9}" type="pres">
      <dgm:prSet presAssocID="{50554BBE-935E-4FF9-9A91-C6E0EC90F01B}" presName="accent_4" presStyleCnt="0"/>
      <dgm:spPr/>
    </dgm:pt>
    <dgm:pt modelId="{B5AEAA93-A27F-4C1A-977E-ABB6EA18EF8A}" type="pres">
      <dgm:prSet presAssocID="{50554BBE-935E-4FF9-9A91-C6E0EC90F01B}" presName="accentRepeatNode" presStyleLbl="solidFgAcc1" presStyleIdx="3" presStyleCnt="4"/>
      <dgm:spPr>
        <a:ln>
          <a:solidFill>
            <a:srgbClr val="7030A0"/>
          </a:solidFill>
        </a:ln>
      </dgm:spPr>
    </dgm:pt>
  </dgm:ptLst>
  <dgm:cxnLst>
    <dgm:cxn modelId="{11157A0A-5A08-466D-A6CD-23FC431CD135}" type="presOf" srcId="{AEF69A85-8438-45A8-BE36-FE49807D66D9}" destId="{89AF7E19-64BF-4C78-A335-8CE3626AB316}" srcOrd="0" destOrd="0" presId="urn:microsoft.com/office/officeart/2008/layout/VerticalCurvedList"/>
    <dgm:cxn modelId="{A19A341F-4D25-42A5-BDD6-0209502FB766}" srcId="{38C23992-183D-4027-A51A-CEDB107ECA0F}" destId="{AEF69A85-8438-45A8-BE36-FE49807D66D9}" srcOrd="0" destOrd="0" parTransId="{7B513039-BDD0-4B4D-B3D2-78607C09942C}" sibTransId="{C11D6D38-30FB-46A7-9E5E-5B26B2125655}"/>
    <dgm:cxn modelId="{E141B722-4B8B-4860-AA97-4229544BB96D}" type="presOf" srcId="{C11D6D38-30FB-46A7-9E5E-5B26B2125655}" destId="{5432414D-15BF-44BA-A33F-6D2EBACE8F05}" srcOrd="0" destOrd="0" presId="urn:microsoft.com/office/officeart/2008/layout/VerticalCurvedList"/>
    <dgm:cxn modelId="{E2A18128-32F3-4CBE-AC92-D63295F4D30F}" srcId="{38C23992-183D-4027-A51A-CEDB107ECA0F}" destId="{EA5B2F79-A445-4EC1-AB34-08A8D5ED149D}" srcOrd="2" destOrd="0" parTransId="{EEA77EEB-A228-4CDD-9AB1-2023D85CAA26}" sibTransId="{D9CF4150-B1B0-4661-BA61-DE9946C4CF14}"/>
    <dgm:cxn modelId="{FCCBD96E-F2C0-4CD4-A474-FD4C748EB539}" type="presOf" srcId="{06CF1931-4C1B-4D1C-AA27-C8754C1AB753}" destId="{9DD27714-EC9B-42CC-8BCD-34411317C81B}" srcOrd="0" destOrd="0" presId="urn:microsoft.com/office/officeart/2008/layout/VerticalCurvedList"/>
    <dgm:cxn modelId="{EECCC457-FBA0-4564-9E08-E06331768DD2}" type="presOf" srcId="{50554BBE-935E-4FF9-9A91-C6E0EC90F01B}" destId="{8E36041E-8F09-47C5-8523-C611A16DCFF7}" srcOrd="0" destOrd="0" presId="urn:microsoft.com/office/officeart/2008/layout/VerticalCurvedList"/>
    <dgm:cxn modelId="{27844EC1-31D6-49BB-B164-A696197B0C20}" srcId="{38C23992-183D-4027-A51A-CEDB107ECA0F}" destId="{06CF1931-4C1B-4D1C-AA27-C8754C1AB753}" srcOrd="1" destOrd="0" parTransId="{76E44B8B-3B16-4F15-8FF6-567994D5A261}" sibTransId="{DBAAEE20-8688-4E5E-8EE6-18353F7EDBE4}"/>
    <dgm:cxn modelId="{5DBF93D4-D072-455F-9D7A-B19A0DEB5CA6}" type="presOf" srcId="{EA5B2F79-A445-4EC1-AB34-08A8D5ED149D}" destId="{F53597FE-582B-49A9-903F-11186FE9B8C7}" srcOrd="0" destOrd="0" presId="urn:microsoft.com/office/officeart/2008/layout/VerticalCurvedList"/>
    <dgm:cxn modelId="{2F431AF2-C0E9-4A1A-999E-2A3B5B257779}" srcId="{38C23992-183D-4027-A51A-CEDB107ECA0F}" destId="{50554BBE-935E-4FF9-9A91-C6E0EC90F01B}" srcOrd="3" destOrd="0" parTransId="{3F8C0225-D6C8-4876-91D9-4133891A64E2}" sibTransId="{78E0B274-F01A-40A5-A5C1-EE285F17A928}"/>
    <dgm:cxn modelId="{864089FA-32C1-4D8E-8CD9-C514EF3BB69B}" type="presOf" srcId="{38C23992-183D-4027-A51A-CEDB107ECA0F}" destId="{E06B1393-4053-437A-85FF-2CC42807A4C2}" srcOrd="0" destOrd="0" presId="urn:microsoft.com/office/officeart/2008/layout/VerticalCurvedList"/>
    <dgm:cxn modelId="{52680856-AF23-4B34-B099-18D9B564CD57}" type="presParOf" srcId="{E06B1393-4053-437A-85FF-2CC42807A4C2}" destId="{CDBE3D6C-5B34-4A42-A1C1-4A718167C47F}" srcOrd="0" destOrd="0" presId="urn:microsoft.com/office/officeart/2008/layout/VerticalCurvedList"/>
    <dgm:cxn modelId="{B2F91DE5-5E0C-433A-A1DF-90B1F1E6889A}" type="presParOf" srcId="{CDBE3D6C-5B34-4A42-A1C1-4A718167C47F}" destId="{5D06A998-C719-4C61-B12C-38013C0393EA}" srcOrd="0" destOrd="0" presId="urn:microsoft.com/office/officeart/2008/layout/VerticalCurvedList"/>
    <dgm:cxn modelId="{FF7BA09D-6337-470F-8FE6-15E252458114}" type="presParOf" srcId="{5D06A998-C719-4C61-B12C-38013C0393EA}" destId="{2B972F88-EFB5-4B6D-8476-4D9A48C2EBCD}" srcOrd="0" destOrd="0" presId="urn:microsoft.com/office/officeart/2008/layout/VerticalCurvedList"/>
    <dgm:cxn modelId="{F52CA31B-2D7E-47CD-8FE9-8FA01B7FD8F2}" type="presParOf" srcId="{5D06A998-C719-4C61-B12C-38013C0393EA}" destId="{5432414D-15BF-44BA-A33F-6D2EBACE8F05}" srcOrd="1" destOrd="0" presId="urn:microsoft.com/office/officeart/2008/layout/VerticalCurvedList"/>
    <dgm:cxn modelId="{A25F7C21-5202-4C27-A3AE-04BE0AFD00B2}" type="presParOf" srcId="{5D06A998-C719-4C61-B12C-38013C0393EA}" destId="{544E6F59-4337-4C61-A416-43DAD7125914}" srcOrd="2" destOrd="0" presId="urn:microsoft.com/office/officeart/2008/layout/VerticalCurvedList"/>
    <dgm:cxn modelId="{D907E818-A342-4F39-9B1F-3A9CC6879E29}" type="presParOf" srcId="{5D06A998-C719-4C61-B12C-38013C0393EA}" destId="{BAE8C541-8CB3-4170-A189-DB4758F5B531}" srcOrd="3" destOrd="0" presId="urn:microsoft.com/office/officeart/2008/layout/VerticalCurvedList"/>
    <dgm:cxn modelId="{57C611B4-B387-4EAE-B72D-D096CFAAB25B}" type="presParOf" srcId="{CDBE3D6C-5B34-4A42-A1C1-4A718167C47F}" destId="{89AF7E19-64BF-4C78-A335-8CE3626AB316}" srcOrd="1" destOrd="0" presId="urn:microsoft.com/office/officeart/2008/layout/VerticalCurvedList"/>
    <dgm:cxn modelId="{0DE6117A-105F-4C90-8ACA-15B241EFE40F}" type="presParOf" srcId="{CDBE3D6C-5B34-4A42-A1C1-4A718167C47F}" destId="{825C12C3-F178-4AB9-A1B8-69E2AE0421CE}" srcOrd="2" destOrd="0" presId="urn:microsoft.com/office/officeart/2008/layout/VerticalCurvedList"/>
    <dgm:cxn modelId="{167C09A2-6D26-4CF9-AAC5-9560023F67A3}" type="presParOf" srcId="{825C12C3-F178-4AB9-A1B8-69E2AE0421CE}" destId="{D558E4A9-5009-4337-84BA-8C011CB8FD0C}" srcOrd="0" destOrd="0" presId="urn:microsoft.com/office/officeart/2008/layout/VerticalCurvedList"/>
    <dgm:cxn modelId="{7A41FCBC-0427-445D-B8C7-8DABD60BE2A2}" type="presParOf" srcId="{CDBE3D6C-5B34-4A42-A1C1-4A718167C47F}" destId="{9DD27714-EC9B-42CC-8BCD-34411317C81B}" srcOrd="3" destOrd="0" presId="urn:microsoft.com/office/officeart/2008/layout/VerticalCurvedList"/>
    <dgm:cxn modelId="{24ED55D8-8F35-45FD-94B6-01D4A518149C}" type="presParOf" srcId="{CDBE3D6C-5B34-4A42-A1C1-4A718167C47F}" destId="{AE4127CC-AA25-488D-890A-6E7CBCB4EDC7}" srcOrd="4" destOrd="0" presId="urn:microsoft.com/office/officeart/2008/layout/VerticalCurvedList"/>
    <dgm:cxn modelId="{0EF0A37E-9F65-4E7B-8BFB-9B067813AF7D}" type="presParOf" srcId="{AE4127CC-AA25-488D-890A-6E7CBCB4EDC7}" destId="{6E811233-532A-4B75-AB68-7BE7458D2046}" srcOrd="0" destOrd="0" presId="urn:microsoft.com/office/officeart/2008/layout/VerticalCurvedList"/>
    <dgm:cxn modelId="{A1704CD7-CF8F-4EFD-9394-89D31F92AEBA}" type="presParOf" srcId="{CDBE3D6C-5B34-4A42-A1C1-4A718167C47F}" destId="{F53597FE-582B-49A9-903F-11186FE9B8C7}" srcOrd="5" destOrd="0" presId="urn:microsoft.com/office/officeart/2008/layout/VerticalCurvedList"/>
    <dgm:cxn modelId="{03580ADC-24C3-446A-98E1-F4078926916B}" type="presParOf" srcId="{CDBE3D6C-5B34-4A42-A1C1-4A718167C47F}" destId="{4F820649-844D-4FB6-85D3-A996E721E4B0}" srcOrd="6" destOrd="0" presId="urn:microsoft.com/office/officeart/2008/layout/VerticalCurvedList"/>
    <dgm:cxn modelId="{4F9F0780-0838-4B38-82BE-329D537466DF}" type="presParOf" srcId="{4F820649-844D-4FB6-85D3-A996E721E4B0}" destId="{18B98674-40CC-4B23-AFFD-32AE4AA624FC}" srcOrd="0" destOrd="0" presId="urn:microsoft.com/office/officeart/2008/layout/VerticalCurvedList"/>
    <dgm:cxn modelId="{F7A7D7E2-2CDF-4C01-B0CC-0FBED0CCF8B1}" type="presParOf" srcId="{CDBE3D6C-5B34-4A42-A1C1-4A718167C47F}" destId="{8E36041E-8F09-47C5-8523-C611A16DCFF7}" srcOrd="7" destOrd="0" presId="urn:microsoft.com/office/officeart/2008/layout/VerticalCurvedList"/>
    <dgm:cxn modelId="{35282D7B-9EF8-4236-B49A-58B5BFD5AC25}" type="presParOf" srcId="{CDBE3D6C-5B34-4A42-A1C1-4A718167C47F}" destId="{E1392472-EE8F-4349-A9FA-D603DE5A31A9}" srcOrd="8" destOrd="0" presId="urn:microsoft.com/office/officeart/2008/layout/VerticalCurvedList"/>
    <dgm:cxn modelId="{2FD2AE61-FCC0-46D2-A9BF-785199A8EF85}" type="presParOf" srcId="{E1392472-EE8F-4349-A9FA-D603DE5A31A9}" destId="{B5AEAA93-A27F-4C1A-977E-ABB6EA18EF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1B78B7-FB44-4C87-8CA7-BCF8BF1E4B64}" type="doc">
      <dgm:prSet loTypeId="urn:microsoft.com/office/officeart/2005/8/layout/chevron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237AE9F-8D2C-474C-849E-EA88A3AD6FD0}">
      <dgm:prSet phldrT="[Text]"/>
      <dgm:spPr>
        <a:solidFill>
          <a:srgbClr val="92D050"/>
        </a:solidFill>
        <a:ln>
          <a:noFill/>
        </a:ln>
      </dgm:spPr>
      <dgm:t>
        <a:bodyPr/>
        <a:lstStyle/>
        <a:p>
          <a:r>
            <a:rPr lang="en-US" dirty="0"/>
            <a:t>1</a:t>
          </a:r>
        </a:p>
      </dgm:t>
    </dgm:pt>
    <dgm:pt modelId="{4E931C07-B857-4DF4-943E-AAE601F48637}" type="parTrans" cxnId="{C826D5C8-7876-4924-9930-90E3AFEBF69A}">
      <dgm:prSet/>
      <dgm:spPr/>
      <dgm:t>
        <a:bodyPr/>
        <a:lstStyle/>
        <a:p>
          <a:endParaRPr lang="en-US"/>
        </a:p>
      </dgm:t>
    </dgm:pt>
    <dgm:pt modelId="{12712BF8-5BFD-4B5A-B023-726090CA079E}" type="sibTrans" cxnId="{C826D5C8-7876-4924-9930-90E3AFEBF69A}">
      <dgm:prSet/>
      <dgm:spPr/>
      <dgm:t>
        <a:bodyPr/>
        <a:lstStyle/>
        <a:p>
          <a:endParaRPr lang="en-US"/>
        </a:p>
      </dgm:t>
    </dgm:pt>
    <dgm:pt modelId="{3493A53B-ECFF-40CA-BDBF-2A2B224BBA52}">
      <dgm:prSet phldrT="[Text]"/>
      <dgm:spPr/>
      <dgm:t>
        <a:bodyPr/>
        <a:lstStyle/>
        <a:p>
          <a:r>
            <a:rPr lang="en-US" dirty="0"/>
            <a:t>Autonomous Tracking</a:t>
          </a:r>
        </a:p>
      </dgm:t>
    </dgm:pt>
    <dgm:pt modelId="{D7182509-C517-4095-B437-4268552C7592}" type="parTrans" cxnId="{4AE2F2D5-0BAB-42A0-8053-255C16F1254A}">
      <dgm:prSet/>
      <dgm:spPr/>
      <dgm:t>
        <a:bodyPr/>
        <a:lstStyle/>
        <a:p>
          <a:endParaRPr lang="en-US"/>
        </a:p>
      </dgm:t>
    </dgm:pt>
    <dgm:pt modelId="{6CE13614-CDB2-4430-835F-60F0F82F7F80}" type="sibTrans" cxnId="{4AE2F2D5-0BAB-42A0-8053-255C16F1254A}">
      <dgm:prSet/>
      <dgm:spPr/>
      <dgm:t>
        <a:bodyPr/>
        <a:lstStyle/>
        <a:p>
          <a:endParaRPr lang="en-US"/>
        </a:p>
      </dgm:t>
    </dgm:pt>
    <dgm:pt modelId="{81BFAE6D-1200-440E-8467-B93FD8248365}">
      <dgm:prSet phldrT="[Text]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 dirty="0"/>
            <a:t>2</a:t>
          </a:r>
        </a:p>
      </dgm:t>
    </dgm:pt>
    <dgm:pt modelId="{F2CBE02D-B37A-4782-B2BD-D92E89F88C40}" type="parTrans" cxnId="{E54F4E90-36B5-49F2-BFA5-BEFEAA290642}">
      <dgm:prSet/>
      <dgm:spPr/>
      <dgm:t>
        <a:bodyPr/>
        <a:lstStyle/>
        <a:p>
          <a:endParaRPr lang="en-US"/>
        </a:p>
      </dgm:t>
    </dgm:pt>
    <dgm:pt modelId="{7F861065-3DCA-4834-8CC3-416D21134635}" type="sibTrans" cxnId="{E54F4E90-36B5-49F2-BFA5-BEFEAA290642}">
      <dgm:prSet/>
      <dgm:spPr/>
      <dgm:t>
        <a:bodyPr/>
        <a:lstStyle/>
        <a:p>
          <a:endParaRPr lang="en-US"/>
        </a:p>
      </dgm:t>
    </dgm:pt>
    <dgm:pt modelId="{B06F280A-3689-4CAD-8AAD-1AA2CE3BC824}">
      <dgm:prSet phldrT="[Text]"/>
      <dgm:spPr/>
      <dgm:t>
        <a:bodyPr/>
        <a:lstStyle/>
        <a:p>
          <a:r>
            <a:rPr lang="en-US" dirty="0"/>
            <a:t>Real Time Tracking</a:t>
          </a:r>
        </a:p>
      </dgm:t>
    </dgm:pt>
    <dgm:pt modelId="{F179A9D0-0E2E-4596-B910-FC868E0BC52E}" type="parTrans" cxnId="{4AD5FEC2-32DF-47D6-93EE-BB6DFA2FAC24}">
      <dgm:prSet/>
      <dgm:spPr/>
      <dgm:t>
        <a:bodyPr/>
        <a:lstStyle/>
        <a:p>
          <a:endParaRPr lang="en-US"/>
        </a:p>
      </dgm:t>
    </dgm:pt>
    <dgm:pt modelId="{FD7436F5-8718-48AD-981D-47810E5779D0}" type="sibTrans" cxnId="{4AD5FEC2-32DF-47D6-93EE-BB6DFA2FAC24}">
      <dgm:prSet/>
      <dgm:spPr/>
      <dgm:t>
        <a:bodyPr/>
        <a:lstStyle/>
        <a:p>
          <a:endParaRPr lang="en-US"/>
        </a:p>
      </dgm:t>
    </dgm:pt>
    <dgm:pt modelId="{27C4D579-82DE-4954-877E-93FFC275C820}">
      <dgm:prSet phldrT="[Text]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n-US" dirty="0"/>
            <a:t>3</a:t>
          </a:r>
        </a:p>
      </dgm:t>
    </dgm:pt>
    <dgm:pt modelId="{ED822B22-6D96-4F4C-9809-C93B6F21241E}" type="parTrans" cxnId="{FBA45BA2-04D0-4C79-BC9A-2CD8BEC55A2A}">
      <dgm:prSet/>
      <dgm:spPr/>
      <dgm:t>
        <a:bodyPr/>
        <a:lstStyle/>
        <a:p>
          <a:endParaRPr lang="en-US"/>
        </a:p>
      </dgm:t>
    </dgm:pt>
    <dgm:pt modelId="{A2C2BE66-C1FA-4FDF-ADBA-46AAAF0F85D4}" type="sibTrans" cxnId="{FBA45BA2-04D0-4C79-BC9A-2CD8BEC55A2A}">
      <dgm:prSet/>
      <dgm:spPr/>
      <dgm:t>
        <a:bodyPr/>
        <a:lstStyle/>
        <a:p>
          <a:endParaRPr lang="en-US"/>
        </a:p>
      </dgm:t>
    </dgm:pt>
    <dgm:pt modelId="{334071EF-5F4A-419F-9E8C-4D02FA90D8E0}">
      <dgm:prSet phldrT="[Text]"/>
      <dgm:spPr/>
      <dgm:t>
        <a:bodyPr/>
        <a:lstStyle/>
        <a:p>
          <a:r>
            <a:rPr lang="en-US" dirty="0"/>
            <a:t>Obstacle Detection</a:t>
          </a:r>
        </a:p>
      </dgm:t>
    </dgm:pt>
    <dgm:pt modelId="{6B3C2965-E251-4245-B534-8049A713C45A}" type="parTrans" cxnId="{38AA27F1-D39E-400D-A34D-A0600DACCFFF}">
      <dgm:prSet/>
      <dgm:spPr/>
      <dgm:t>
        <a:bodyPr/>
        <a:lstStyle/>
        <a:p>
          <a:endParaRPr lang="en-US"/>
        </a:p>
      </dgm:t>
    </dgm:pt>
    <dgm:pt modelId="{BEA9BE75-1FF3-4AED-8BD4-CF92F30EB313}" type="sibTrans" cxnId="{38AA27F1-D39E-400D-A34D-A0600DACCFFF}">
      <dgm:prSet/>
      <dgm:spPr/>
      <dgm:t>
        <a:bodyPr/>
        <a:lstStyle/>
        <a:p>
          <a:endParaRPr lang="en-US"/>
        </a:p>
      </dgm:t>
    </dgm:pt>
    <dgm:pt modelId="{D4A27D5A-CB33-493C-A8F4-C552A6883CDC}">
      <dgm:prSet phldrT="[Text]"/>
      <dgm:spPr>
        <a:solidFill>
          <a:srgbClr val="1B3563"/>
        </a:solidFill>
        <a:ln>
          <a:noFill/>
        </a:ln>
      </dgm:spPr>
      <dgm:t>
        <a:bodyPr/>
        <a:lstStyle/>
        <a:p>
          <a:r>
            <a:rPr lang="en-US" dirty="0"/>
            <a:t>4</a:t>
          </a:r>
        </a:p>
      </dgm:t>
    </dgm:pt>
    <dgm:pt modelId="{756E8560-7A1F-4239-8DB2-80268170BDB9}" type="parTrans" cxnId="{F788227B-4AA5-4D73-B12A-879A46012115}">
      <dgm:prSet/>
      <dgm:spPr/>
      <dgm:t>
        <a:bodyPr/>
        <a:lstStyle/>
        <a:p>
          <a:endParaRPr lang="en-US"/>
        </a:p>
      </dgm:t>
    </dgm:pt>
    <dgm:pt modelId="{F80382A9-BDEF-4FB3-9122-213052AD0AC6}" type="sibTrans" cxnId="{F788227B-4AA5-4D73-B12A-879A46012115}">
      <dgm:prSet/>
      <dgm:spPr/>
      <dgm:t>
        <a:bodyPr/>
        <a:lstStyle/>
        <a:p>
          <a:endParaRPr lang="en-US"/>
        </a:p>
      </dgm:t>
    </dgm:pt>
    <dgm:pt modelId="{039327D1-CADD-43BD-87BB-FF66F3B6DAC5}">
      <dgm:prSet phldrT="[Text]"/>
      <dgm:spPr/>
      <dgm:t>
        <a:bodyPr/>
        <a:lstStyle/>
        <a:p>
          <a:r>
            <a:rPr lang="en-US" dirty="0"/>
            <a:t>Navigation Capabilities</a:t>
          </a:r>
        </a:p>
      </dgm:t>
    </dgm:pt>
    <dgm:pt modelId="{21A7E154-2116-48A6-BEED-A6D1DE3B2FB3}" type="parTrans" cxnId="{01AAFA65-F8B8-447A-92B5-E4618267310C}">
      <dgm:prSet/>
      <dgm:spPr/>
      <dgm:t>
        <a:bodyPr/>
        <a:lstStyle/>
        <a:p>
          <a:endParaRPr lang="en-US"/>
        </a:p>
      </dgm:t>
    </dgm:pt>
    <dgm:pt modelId="{7D30CDFF-0000-4EE5-A3A9-4084D8A8558B}" type="sibTrans" cxnId="{01AAFA65-F8B8-447A-92B5-E4618267310C}">
      <dgm:prSet/>
      <dgm:spPr/>
      <dgm:t>
        <a:bodyPr/>
        <a:lstStyle/>
        <a:p>
          <a:endParaRPr lang="en-US"/>
        </a:p>
      </dgm:t>
    </dgm:pt>
    <dgm:pt modelId="{97CB653C-38D8-43AE-A6B0-D513F39C0923}">
      <dgm:prSet phldrT="[Text]"/>
      <dgm:spPr>
        <a:solidFill>
          <a:srgbClr val="14BED1"/>
        </a:solidFill>
        <a:ln>
          <a:noFill/>
        </a:ln>
      </dgm:spPr>
      <dgm:t>
        <a:bodyPr/>
        <a:lstStyle/>
        <a:p>
          <a:r>
            <a:rPr lang="en-US" dirty="0"/>
            <a:t>5</a:t>
          </a:r>
        </a:p>
      </dgm:t>
    </dgm:pt>
    <dgm:pt modelId="{2C35DF5F-2250-48C9-B2D3-11F0D81D298B}" type="parTrans" cxnId="{92D5D9B8-9542-48F5-827D-EED7267708F0}">
      <dgm:prSet/>
      <dgm:spPr/>
      <dgm:t>
        <a:bodyPr/>
        <a:lstStyle/>
        <a:p>
          <a:endParaRPr lang="en-US"/>
        </a:p>
      </dgm:t>
    </dgm:pt>
    <dgm:pt modelId="{3FE026FF-9AFE-48E5-BF2F-BBC91E6D70D7}" type="sibTrans" cxnId="{92D5D9B8-9542-48F5-827D-EED7267708F0}">
      <dgm:prSet/>
      <dgm:spPr/>
      <dgm:t>
        <a:bodyPr/>
        <a:lstStyle/>
        <a:p>
          <a:endParaRPr lang="en-US"/>
        </a:p>
      </dgm:t>
    </dgm:pt>
    <dgm:pt modelId="{F480D2AB-9194-4A68-B028-0E090D4CB472}">
      <dgm:prSet phldrT="[Text]"/>
      <dgm:spPr/>
      <dgm:t>
        <a:bodyPr/>
        <a:lstStyle/>
        <a:p>
          <a:r>
            <a:rPr lang="en-US" dirty="0"/>
            <a:t>Versatility</a:t>
          </a:r>
        </a:p>
      </dgm:t>
    </dgm:pt>
    <dgm:pt modelId="{F26703B8-3AD4-4409-A4CA-5915C3951833}" type="parTrans" cxnId="{F272F0F5-50EB-4091-AFAC-717F13EAECEE}">
      <dgm:prSet/>
      <dgm:spPr/>
      <dgm:t>
        <a:bodyPr/>
        <a:lstStyle/>
        <a:p>
          <a:endParaRPr lang="en-US"/>
        </a:p>
      </dgm:t>
    </dgm:pt>
    <dgm:pt modelId="{1F9FEF28-6A31-4161-A94F-0BEFBB659742}" type="sibTrans" cxnId="{F272F0F5-50EB-4091-AFAC-717F13EAECEE}">
      <dgm:prSet/>
      <dgm:spPr/>
      <dgm:t>
        <a:bodyPr/>
        <a:lstStyle/>
        <a:p>
          <a:endParaRPr lang="en-US"/>
        </a:p>
      </dgm:t>
    </dgm:pt>
    <dgm:pt modelId="{32BC0A40-DAC2-4618-8A93-DBBCB1C35188}" type="pres">
      <dgm:prSet presAssocID="{2D1B78B7-FB44-4C87-8CA7-BCF8BF1E4B64}" presName="linearFlow" presStyleCnt="0">
        <dgm:presLayoutVars>
          <dgm:dir/>
          <dgm:animLvl val="lvl"/>
          <dgm:resizeHandles val="exact"/>
        </dgm:presLayoutVars>
      </dgm:prSet>
      <dgm:spPr/>
    </dgm:pt>
    <dgm:pt modelId="{5C460BEB-D6F2-448C-9F1F-9D24B74C3997}" type="pres">
      <dgm:prSet presAssocID="{D237AE9F-8D2C-474C-849E-EA88A3AD6FD0}" presName="composite" presStyleCnt="0"/>
      <dgm:spPr/>
    </dgm:pt>
    <dgm:pt modelId="{66C9284D-BA34-4CD0-AA72-A6B7EBDEC1D1}" type="pres">
      <dgm:prSet presAssocID="{D237AE9F-8D2C-474C-849E-EA88A3AD6FD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DD32AD6-179B-4217-91F3-13938D3488E0}" type="pres">
      <dgm:prSet presAssocID="{D237AE9F-8D2C-474C-849E-EA88A3AD6FD0}" presName="descendantText" presStyleLbl="alignAcc1" presStyleIdx="0" presStyleCnt="5">
        <dgm:presLayoutVars>
          <dgm:bulletEnabled val="1"/>
        </dgm:presLayoutVars>
      </dgm:prSet>
      <dgm:spPr/>
    </dgm:pt>
    <dgm:pt modelId="{E71672E4-5793-45C3-A51D-F737DC7DDA8C}" type="pres">
      <dgm:prSet presAssocID="{12712BF8-5BFD-4B5A-B023-726090CA079E}" presName="sp" presStyleCnt="0"/>
      <dgm:spPr/>
    </dgm:pt>
    <dgm:pt modelId="{76E23770-35F3-4A31-ABCB-20DF9881AEAF}" type="pres">
      <dgm:prSet presAssocID="{81BFAE6D-1200-440E-8467-B93FD8248365}" presName="composite" presStyleCnt="0"/>
      <dgm:spPr/>
    </dgm:pt>
    <dgm:pt modelId="{57614ED3-205C-4640-97B8-0A91D8DCC405}" type="pres">
      <dgm:prSet presAssocID="{81BFAE6D-1200-440E-8467-B93FD824836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2D48126E-5C8B-4FBF-BDAF-02F5C4E8A068}" type="pres">
      <dgm:prSet presAssocID="{81BFAE6D-1200-440E-8467-B93FD8248365}" presName="descendantText" presStyleLbl="alignAcc1" presStyleIdx="1" presStyleCnt="5">
        <dgm:presLayoutVars>
          <dgm:bulletEnabled val="1"/>
        </dgm:presLayoutVars>
      </dgm:prSet>
      <dgm:spPr/>
    </dgm:pt>
    <dgm:pt modelId="{948F7978-3AE8-4F47-AF68-0D9662C2FC18}" type="pres">
      <dgm:prSet presAssocID="{7F861065-3DCA-4834-8CC3-416D21134635}" presName="sp" presStyleCnt="0"/>
      <dgm:spPr/>
    </dgm:pt>
    <dgm:pt modelId="{CD06C912-0428-4717-A42E-28EF2C6DD7E6}" type="pres">
      <dgm:prSet presAssocID="{27C4D579-82DE-4954-877E-93FFC275C820}" presName="composite" presStyleCnt="0"/>
      <dgm:spPr/>
    </dgm:pt>
    <dgm:pt modelId="{9C2FAFCB-ACEF-4C63-9628-A1573655B367}" type="pres">
      <dgm:prSet presAssocID="{27C4D579-82DE-4954-877E-93FFC275C820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C17E419-C12C-4DF8-81B5-4009AB85FABF}" type="pres">
      <dgm:prSet presAssocID="{27C4D579-82DE-4954-877E-93FFC275C820}" presName="descendantText" presStyleLbl="alignAcc1" presStyleIdx="2" presStyleCnt="5">
        <dgm:presLayoutVars>
          <dgm:bulletEnabled val="1"/>
        </dgm:presLayoutVars>
      </dgm:prSet>
      <dgm:spPr/>
    </dgm:pt>
    <dgm:pt modelId="{7229C3A7-11D2-4337-A4D7-1DE1DFE057CD}" type="pres">
      <dgm:prSet presAssocID="{A2C2BE66-C1FA-4FDF-ADBA-46AAAF0F85D4}" presName="sp" presStyleCnt="0"/>
      <dgm:spPr/>
    </dgm:pt>
    <dgm:pt modelId="{7ACAB8F5-CEDB-4165-8F2B-B4FD77965318}" type="pres">
      <dgm:prSet presAssocID="{D4A27D5A-CB33-493C-A8F4-C552A6883CDC}" presName="composite" presStyleCnt="0"/>
      <dgm:spPr/>
    </dgm:pt>
    <dgm:pt modelId="{F765B0FC-E2CB-445B-B7E7-BD386639C217}" type="pres">
      <dgm:prSet presAssocID="{D4A27D5A-CB33-493C-A8F4-C552A6883CDC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D3A92655-A3C1-4CD4-8BC8-2BC5D8D945FD}" type="pres">
      <dgm:prSet presAssocID="{D4A27D5A-CB33-493C-A8F4-C552A6883CDC}" presName="descendantText" presStyleLbl="alignAcc1" presStyleIdx="3" presStyleCnt="5">
        <dgm:presLayoutVars>
          <dgm:bulletEnabled val="1"/>
        </dgm:presLayoutVars>
      </dgm:prSet>
      <dgm:spPr/>
    </dgm:pt>
    <dgm:pt modelId="{FDDA42AF-6C56-49F9-9E5F-5AA542EBBB32}" type="pres">
      <dgm:prSet presAssocID="{F80382A9-BDEF-4FB3-9122-213052AD0AC6}" presName="sp" presStyleCnt="0"/>
      <dgm:spPr/>
    </dgm:pt>
    <dgm:pt modelId="{E8684244-4EDA-4E1D-9F70-8EA2ED8F7238}" type="pres">
      <dgm:prSet presAssocID="{97CB653C-38D8-43AE-A6B0-D513F39C0923}" presName="composite" presStyleCnt="0"/>
      <dgm:spPr/>
    </dgm:pt>
    <dgm:pt modelId="{71ABDD18-DA9E-46D3-A7F7-A42455DBBE56}" type="pres">
      <dgm:prSet presAssocID="{97CB653C-38D8-43AE-A6B0-D513F39C092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CADA6409-1EAA-4F20-A3D4-720DDFA195AB}" type="pres">
      <dgm:prSet presAssocID="{97CB653C-38D8-43AE-A6B0-D513F39C092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84E4820-0AE6-4936-A9A4-1286A1503956}" type="presOf" srcId="{039327D1-CADD-43BD-87BB-FF66F3B6DAC5}" destId="{D3A92655-A3C1-4CD4-8BC8-2BC5D8D945FD}" srcOrd="0" destOrd="0" presId="urn:microsoft.com/office/officeart/2005/8/layout/chevron2"/>
    <dgm:cxn modelId="{FD262C28-A2A4-4BDC-B2F8-0B86B3A8ECE9}" type="presOf" srcId="{81BFAE6D-1200-440E-8467-B93FD8248365}" destId="{57614ED3-205C-4640-97B8-0A91D8DCC405}" srcOrd="0" destOrd="0" presId="urn:microsoft.com/office/officeart/2005/8/layout/chevron2"/>
    <dgm:cxn modelId="{151F9E3C-7BA4-4FC4-AB08-FF09BD1AF0B3}" type="presOf" srcId="{2D1B78B7-FB44-4C87-8CA7-BCF8BF1E4B64}" destId="{32BC0A40-DAC2-4618-8A93-DBBCB1C35188}" srcOrd="0" destOrd="0" presId="urn:microsoft.com/office/officeart/2005/8/layout/chevron2"/>
    <dgm:cxn modelId="{01AAFA65-F8B8-447A-92B5-E4618267310C}" srcId="{D4A27D5A-CB33-493C-A8F4-C552A6883CDC}" destId="{039327D1-CADD-43BD-87BB-FF66F3B6DAC5}" srcOrd="0" destOrd="0" parTransId="{21A7E154-2116-48A6-BEED-A6D1DE3B2FB3}" sibTransId="{7D30CDFF-0000-4EE5-A3A9-4084D8A8558B}"/>
    <dgm:cxn modelId="{4C0AB076-C126-42F5-BE42-9950F481E333}" type="presOf" srcId="{D4A27D5A-CB33-493C-A8F4-C552A6883CDC}" destId="{F765B0FC-E2CB-445B-B7E7-BD386639C217}" srcOrd="0" destOrd="0" presId="urn:microsoft.com/office/officeart/2005/8/layout/chevron2"/>
    <dgm:cxn modelId="{A2826B78-C40D-483B-B0D6-B5C37B3B9F51}" type="presOf" srcId="{F480D2AB-9194-4A68-B028-0E090D4CB472}" destId="{CADA6409-1EAA-4F20-A3D4-720DDFA195AB}" srcOrd="0" destOrd="0" presId="urn:microsoft.com/office/officeart/2005/8/layout/chevron2"/>
    <dgm:cxn modelId="{F788227B-4AA5-4D73-B12A-879A46012115}" srcId="{2D1B78B7-FB44-4C87-8CA7-BCF8BF1E4B64}" destId="{D4A27D5A-CB33-493C-A8F4-C552A6883CDC}" srcOrd="3" destOrd="0" parTransId="{756E8560-7A1F-4239-8DB2-80268170BDB9}" sibTransId="{F80382A9-BDEF-4FB3-9122-213052AD0AC6}"/>
    <dgm:cxn modelId="{E54F4E90-36B5-49F2-BFA5-BEFEAA290642}" srcId="{2D1B78B7-FB44-4C87-8CA7-BCF8BF1E4B64}" destId="{81BFAE6D-1200-440E-8467-B93FD8248365}" srcOrd="1" destOrd="0" parTransId="{F2CBE02D-B37A-4782-B2BD-D92E89F88C40}" sibTransId="{7F861065-3DCA-4834-8CC3-416D21134635}"/>
    <dgm:cxn modelId="{057B0995-9BD6-433E-9728-12DAABF533C9}" type="presOf" srcId="{97CB653C-38D8-43AE-A6B0-D513F39C0923}" destId="{71ABDD18-DA9E-46D3-A7F7-A42455DBBE56}" srcOrd="0" destOrd="0" presId="urn:microsoft.com/office/officeart/2005/8/layout/chevron2"/>
    <dgm:cxn modelId="{FBA45BA2-04D0-4C79-BC9A-2CD8BEC55A2A}" srcId="{2D1B78B7-FB44-4C87-8CA7-BCF8BF1E4B64}" destId="{27C4D579-82DE-4954-877E-93FFC275C820}" srcOrd="2" destOrd="0" parTransId="{ED822B22-6D96-4F4C-9809-C93B6F21241E}" sibTransId="{A2C2BE66-C1FA-4FDF-ADBA-46AAAF0F85D4}"/>
    <dgm:cxn modelId="{6F9B3AAC-8A93-4214-9BA8-1306A3620249}" type="presOf" srcId="{334071EF-5F4A-419F-9E8C-4D02FA90D8E0}" destId="{8C17E419-C12C-4DF8-81B5-4009AB85FABF}" srcOrd="0" destOrd="0" presId="urn:microsoft.com/office/officeart/2005/8/layout/chevron2"/>
    <dgm:cxn modelId="{29A268B5-7C15-4693-BB6A-9B1F4B650DB2}" type="presOf" srcId="{B06F280A-3689-4CAD-8AAD-1AA2CE3BC824}" destId="{2D48126E-5C8B-4FBF-BDAF-02F5C4E8A068}" srcOrd="0" destOrd="0" presId="urn:microsoft.com/office/officeart/2005/8/layout/chevron2"/>
    <dgm:cxn modelId="{6E0872B5-3F8D-486F-9165-42333537CF13}" type="presOf" srcId="{27C4D579-82DE-4954-877E-93FFC275C820}" destId="{9C2FAFCB-ACEF-4C63-9628-A1573655B367}" srcOrd="0" destOrd="0" presId="urn:microsoft.com/office/officeart/2005/8/layout/chevron2"/>
    <dgm:cxn modelId="{92D5D9B8-9542-48F5-827D-EED7267708F0}" srcId="{2D1B78B7-FB44-4C87-8CA7-BCF8BF1E4B64}" destId="{97CB653C-38D8-43AE-A6B0-D513F39C0923}" srcOrd="4" destOrd="0" parTransId="{2C35DF5F-2250-48C9-B2D3-11F0D81D298B}" sibTransId="{3FE026FF-9AFE-48E5-BF2F-BBC91E6D70D7}"/>
    <dgm:cxn modelId="{4AD5FEC2-32DF-47D6-93EE-BB6DFA2FAC24}" srcId="{81BFAE6D-1200-440E-8467-B93FD8248365}" destId="{B06F280A-3689-4CAD-8AAD-1AA2CE3BC824}" srcOrd="0" destOrd="0" parTransId="{F179A9D0-0E2E-4596-B910-FC868E0BC52E}" sibTransId="{FD7436F5-8718-48AD-981D-47810E5779D0}"/>
    <dgm:cxn modelId="{C826D5C8-7876-4924-9930-90E3AFEBF69A}" srcId="{2D1B78B7-FB44-4C87-8CA7-BCF8BF1E4B64}" destId="{D237AE9F-8D2C-474C-849E-EA88A3AD6FD0}" srcOrd="0" destOrd="0" parTransId="{4E931C07-B857-4DF4-943E-AAE601F48637}" sibTransId="{12712BF8-5BFD-4B5A-B023-726090CA079E}"/>
    <dgm:cxn modelId="{4AE2F2D5-0BAB-42A0-8053-255C16F1254A}" srcId="{D237AE9F-8D2C-474C-849E-EA88A3AD6FD0}" destId="{3493A53B-ECFF-40CA-BDBF-2A2B224BBA52}" srcOrd="0" destOrd="0" parTransId="{D7182509-C517-4095-B437-4268552C7592}" sibTransId="{6CE13614-CDB2-4430-835F-60F0F82F7F80}"/>
    <dgm:cxn modelId="{258EC1DF-FD82-45C5-8557-FF80AD7A7240}" type="presOf" srcId="{3493A53B-ECFF-40CA-BDBF-2A2B224BBA52}" destId="{7DD32AD6-179B-4217-91F3-13938D3488E0}" srcOrd="0" destOrd="0" presId="urn:microsoft.com/office/officeart/2005/8/layout/chevron2"/>
    <dgm:cxn modelId="{B31DA7E0-56F7-4565-8724-DA0743BE1768}" type="presOf" srcId="{D237AE9F-8D2C-474C-849E-EA88A3AD6FD0}" destId="{66C9284D-BA34-4CD0-AA72-A6B7EBDEC1D1}" srcOrd="0" destOrd="0" presId="urn:microsoft.com/office/officeart/2005/8/layout/chevron2"/>
    <dgm:cxn modelId="{38AA27F1-D39E-400D-A34D-A0600DACCFFF}" srcId="{27C4D579-82DE-4954-877E-93FFC275C820}" destId="{334071EF-5F4A-419F-9E8C-4D02FA90D8E0}" srcOrd="0" destOrd="0" parTransId="{6B3C2965-E251-4245-B534-8049A713C45A}" sibTransId="{BEA9BE75-1FF3-4AED-8BD4-CF92F30EB313}"/>
    <dgm:cxn modelId="{F272F0F5-50EB-4091-AFAC-717F13EAECEE}" srcId="{97CB653C-38D8-43AE-A6B0-D513F39C0923}" destId="{F480D2AB-9194-4A68-B028-0E090D4CB472}" srcOrd="0" destOrd="0" parTransId="{F26703B8-3AD4-4409-A4CA-5915C3951833}" sibTransId="{1F9FEF28-6A31-4161-A94F-0BEFBB659742}"/>
    <dgm:cxn modelId="{2ECB513D-98A4-4C25-96AA-58BC12D77A5B}" type="presParOf" srcId="{32BC0A40-DAC2-4618-8A93-DBBCB1C35188}" destId="{5C460BEB-D6F2-448C-9F1F-9D24B74C3997}" srcOrd="0" destOrd="0" presId="urn:microsoft.com/office/officeart/2005/8/layout/chevron2"/>
    <dgm:cxn modelId="{818430A9-3440-4FD3-8D9B-FA580A3B4EEB}" type="presParOf" srcId="{5C460BEB-D6F2-448C-9F1F-9D24B74C3997}" destId="{66C9284D-BA34-4CD0-AA72-A6B7EBDEC1D1}" srcOrd="0" destOrd="0" presId="urn:microsoft.com/office/officeart/2005/8/layout/chevron2"/>
    <dgm:cxn modelId="{20A26C4A-7E6B-4C2E-A19D-C93229E58DBA}" type="presParOf" srcId="{5C460BEB-D6F2-448C-9F1F-9D24B74C3997}" destId="{7DD32AD6-179B-4217-91F3-13938D3488E0}" srcOrd="1" destOrd="0" presId="urn:microsoft.com/office/officeart/2005/8/layout/chevron2"/>
    <dgm:cxn modelId="{6367513D-E2FB-4BB0-9816-F714AAA16AA6}" type="presParOf" srcId="{32BC0A40-DAC2-4618-8A93-DBBCB1C35188}" destId="{E71672E4-5793-45C3-A51D-F737DC7DDA8C}" srcOrd="1" destOrd="0" presId="urn:microsoft.com/office/officeart/2005/8/layout/chevron2"/>
    <dgm:cxn modelId="{7B1B4382-1642-4AC9-B68B-9CEFA6CC80DD}" type="presParOf" srcId="{32BC0A40-DAC2-4618-8A93-DBBCB1C35188}" destId="{76E23770-35F3-4A31-ABCB-20DF9881AEAF}" srcOrd="2" destOrd="0" presId="urn:microsoft.com/office/officeart/2005/8/layout/chevron2"/>
    <dgm:cxn modelId="{08126064-49ED-4D23-AAB2-4AE95E05DEFE}" type="presParOf" srcId="{76E23770-35F3-4A31-ABCB-20DF9881AEAF}" destId="{57614ED3-205C-4640-97B8-0A91D8DCC405}" srcOrd="0" destOrd="0" presId="urn:microsoft.com/office/officeart/2005/8/layout/chevron2"/>
    <dgm:cxn modelId="{88A3D67C-50C0-42BE-875A-64B7A78A418E}" type="presParOf" srcId="{76E23770-35F3-4A31-ABCB-20DF9881AEAF}" destId="{2D48126E-5C8B-4FBF-BDAF-02F5C4E8A068}" srcOrd="1" destOrd="0" presId="urn:microsoft.com/office/officeart/2005/8/layout/chevron2"/>
    <dgm:cxn modelId="{905DAF10-D0A0-4AA3-9E9C-D2CD8E0B9345}" type="presParOf" srcId="{32BC0A40-DAC2-4618-8A93-DBBCB1C35188}" destId="{948F7978-3AE8-4F47-AF68-0D9662C2FC18}" srcOrd="3" destOrd="0" presId="urn:microsoft.com/office/officeart/2005/8/layout/chevron2"/>
    <dgm:cxn modelId="{7A69D130-BBE6-4FD4-89D2-DF4F1645708D}" type="presParOf" srcId="{32BC0A40-DAC2-4618-8A93-DBBCB1C35188}" destId="{CD06C912-0428-4717-A42E-28EF2C6DD7E6}" srcOrd="4" destOrd="0" presId="urn:microsoft.com/office/officeart/2005/8/layout/chevron2"/>
    <dgm:cxn modelId="{773A20D6-8A5A-46E9-AA73-C5E1D39FD830}" type="presParOf" srcId="{CD06C912-0428-4717-A42E-28EF2C6DD7E6}" destId="{9C2FAFCB-ACEF-4C63-9628-A1573655B367}" srcOrd="0" destOrd="0" presId="urn:microsoft.com/office/officeart/2005/8/layout/chevron2"/>
    <dgm:cxn modelId="{1EDBBD72-3188-4DA3-A38F-C40B37942DC7}" type="presParOf" srcId="{CD06C912-0428-4717-A42E-28EF2C6DD7E6}" destId="{8C17E419-C12C-4DF8-81B5-4009AB85FABF}" srcOrd="1" destOrd="0" presId="urn:microsoft.com/office/officeart/2005/8/layout/chevron2"/>
    <dgm:cxn modelId="{7B5B6B4D-407A-4223-B0E4-0B124365B102}" type="presParOf" srcId="{32BC0A40-DAC2-4618-8A93-DBBCB1C35188}" destId="{7229C3A7-11D2-4337-A4D7-1DE1DFE057CD}" srcOrd="5" destOrd="0" presId="urn:microsoft.com/office/officeart/2005/8/layout/chevron2"/>
    <dgm:cxn modelId="{203ECD37-A3CB-4EED-B781-B26D0B0EB891}" type="presParOf" srcId="{32BC0A40-DAC2-4618-8A93-DBBCB1C35188}" destId="{7ACAB8F5-CEDB-4165-8F2B-B4FD77965318}" srcOrd="6" destOrd="0" presId="urn:microsoft.com/office/officeart/2005/8/layout/chevron2"/>
    <dgm:cxn modelId="{121B14C0-ECF8-4043-984A-768F2134B4D5}" type="presParOf" srcId="{7ACAB8F5-CEDB-4165-8F2B-B4FD77965318}" destId="{F765B0FC-E2CB-445B-B7E7-BD386639C217}" srcOrd="0" destOrd="0" presId="urn:microsoft.com/office/officeart/2005/8/layout/chevron2"/>
    <dgm:cxn modelId="{D0D5147A-F658-43B4-A1A6-83825541E6C9}" type="presParOf" srcId="{7ACAB8F5-CEDB-4165-8F2B-B4FD77965318}" destId="{D3A92655-A3C1-4CD4-8BC8-2BC5D8D945FD}" srcOrd="1" destOrd="0" presId="urn:microsoft.com/office/officeart/2005/8/layout/chevron2"/>
    <dgm:cxn modelId="{A9C1BB67-5B42-439A-B70B-A18F4B78F92B}" type="presParOf" srcId="{32BC0A40-DAC2-4618-8A93-DBBCB1C35188}" destId="{FDDA42AF-6C56-49F9-9E5F-5AA542EBBB32}" srcOrd="7" destOrd="0" presId="urn:microsoft.com/office/officeart/2005/8/layout/chevron2"/>
    <dgm:cxn modelId="{B573404C-19C5-4510-AC66-F7AE4DD4C5DE}" type="presParOf" srcId="{32BC0A40-DAC2-4618-8A93-DBBCB1C35188}" destId="{E8684244-4EDA-4E1D-9F70-8EA2ED8F7238}" srcOrd="8" destOrd="0" presId="urn:microsoft.com/office/officeart/2005/8/layout/chevron2"/>
    <dgm:cxn modelId="{35F72E6B-1788-48B7-B38E-8F568DE27A79}" type="presParOf" srcId="{E8684244-4EDA-4E1D-9F70-8EA2ED8F7238}" destId="{71ABDD18-DA9E-46D3-A7F7-A42455DBBE56}" srcOrd="0" destOrd="0" presId="urn:microsoft.com/office/officeart/2005/8/layout/chevron2"/>
    <dgm:cxn modelId="{821713AF-BDA9-42C5-9585-5FF816C35A2E}" type="presParOf" srcId="{E8684244-4EDA-4E1D-9F70-8EA2ED8F7238}" destId="{CADA6409-1EAA-4F20-A3D4-720DDFA195A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3E494D-6C87-4DE3-84A9-D622EB9CB70D}" type="doc">
      <dgm:prSet loTypeId="urn:microsoft.com/office/officeart/2005/8/layout/defaul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911118F-A6DD-49EA-8B11-BDB94D993DB3}">
      <dgm:prSet/>
      <dgm:spPr>
        <a:solidFill>
          <a:srgbClr val="92D050"/>
        </a:solidFill>
      </dgm:spPr>
      <dgm:t>
        <a:bodyPr/>
        <a:lstStyle/>
        <a:p>
          <a:r>
            <a:rPr lang="en-GB" dirty="0"/>
            <a:t>To overcome the limited range of control and wire tangling, Bluetooth control can be implemented, allowing for wireless control of the robot.</a:t>
          </a:r>
          <a:endParaRPr lang="en-US" dirty="0"/>
        </a:p>
      </dgm:t>
    </dgm:pt>
    <dgm:pt modelId="{929C75DA-45DB-49A4-8129-2AD5B17C3560}" type="parTrans" cxnId="{432213E3-F603-4645-B4F8-56D1A22DA483}">
      <dgm:prSet/>
      <dgm:spPr/>
      <dgm:t>
        <a:bodyPr/>
        <a:lstStyle/>
        <a:p>
          <a:endParaRPr lang="en-US"/>
        </a:p>
      </dgm:t>
    </dgm:pt>
    <dgm:pt modelId="{DF147C10-40F0-4DC0-9759-E950B769046B}" type="sibTrans" cxnId="{432213E3-F603-4645-B4F8-56D1A22DA483}">
      <dgm:prSet/>
      <dgm:spPr/>
      <dgm:t>
        <a:bodyPr/>
        <a:lstStyle/>
        <a:p>
          <a:endParaRPr lang="en-US"/>
        </a:p>
      </dgm:t>
    </dgm:pt>
    <dgm:pt modelId="{E2051DBE-7CA5-4863-A551-5F861D66FE5F}">
      <dgm:prSet/>
      <dgm:spPr>
        <a:solidFill>
          <a:srgbClr val="0070C0"/>
        </a:solidFill>
      </dgm:spPr>
      <dgm:t>
        <a:bodyPr/>
        <a:lstStyle/>
        <a:p>
          <a:r>
            <a:rPr lang="en-GB"/>
            <a:t>To make control more convenient, a smartphone app can be developed to control the robot, eliminating the need for physical wires or cables.</a:t>
          </a:r>
          <a:endParaRPr lang="en-US"/>
        </a:p>
      </dgm:t>
    </dgm:pt>
    <dgm:pt modelId="{D962DD03-9482-47CC-BE76-C4E54C8C16C3}" type="parTrans" cxnId="{02F22CDB-C691-4016-AD9C-DBE463F4C09A}">
      <dgm:prSet/>
      <dgm:spPr/>
      <dgm:t>
        <a:bodyPr/>
        <a:lstStyle/>
        <a:p>
          <a:endParaRPr lang="en-US"/>
        </a:p>
      </dgm:t>
    </dgm:pt>
    <dgm:pt modelId="{BC7C64C0-98F3-4D79-BD78-1861566948D1}" type="sibTrans" cxnId="{02F22CDB-C691-4016-AD9C-DBE463F4C09A}">
      <dgm:prSet/>
      <dgm:spPr/>
      <dgm:t>
        <a:bodyPr/>
        <a:lstStyle/>
        <a:p>
          <a:endParaRPr lang="en-US"/>
        </a:p>
      </dgm:t>
    </dgm:pt>
    <dgm:pt modelId="{854DA1E4-FD81-43BD-93EC-05A1D298C869}">
      <dgm:prSet/>
      <dgm:spPr>
        <a:solidFill>
          <a:srgbClr val="7030A0"/>
        </a:solidFill>
      </dgm:spPr>
      <dgm:t>
        <a:bodyPr/>
        <a:lstStyle/>
        <a:p>
          <a:r>
            <a:rPr lang="en-GB"/>
            <a:t>To overcome the limitations of mobility and lack of autonomy, human following capabilities can be implemented, allowing the robot to move autonomously and follow a person's movements.</a:t>
          </a:r>
          <a:endParaRPr lang="en-US"/>
        </a:p>
      </dgm:t>
    </dgm:pt>
    <dgm:pt modelId="{EBFDA340-A65F-44EC-AC07-868F839C839C}" type="parTrans" cxnId="{1A915E60-8187-41DD-BAFC-37D1EF5B8325}">
      <dgm:prSet/>
      <dgm:spPr/>
      <dgm:t>
        <a:bodyPr/>
        <a:lstStyle/>
        <a:p>
          <a:endParaRPr lang="en-US"/>
        </a:p>
      </dgm:t>
    </dgm:pt>
    <dgm:pt modelId="{BA246701-CACF-4F3C-B11A-F656240031B9}" type="sibTrans" cxnId="{1A915E60-8187-41DD-BAFC-37D1EF5B8325}">
      <dgm:prSet/>
      <dgm:spPr/>
      <dgm:t>
        <a:bodyPr/>
        <a:lstStyle/>
        <a:p>
          <a:endParaRPr lang="en-US"/>
        </a:p>
      </dgm:t>
    </dgm:pt>
    <dgm:pt modelId="{02F7488C-6201-4AC0-AE32-E76F3066797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/>
            <a:t>To provide assistance to people with mobility issues, a human following robot can be designed specifically to provide assistance in tasks such as carrying objects or opening doors.</a:t>
          </a:r>
          <a:endParaRPr lang="en-US"/>
        </a:p>
      </dgm:t>
    </dgm:pt>
    <dgm:pt modelId="{E86E1EFD-E9F2-4FCA-8D3E-3C6F1AB1D305}" type="parTrans" cxnId="{06E37D99-1152-4476-BE7C-5D2294B49360}">
      <dgm:prSet/>
      <dgm:spPr/>
      <dgm:t>
        <a:bodyPr/>
        <a:lstStyle/>
        <a:p>
          <a:endParaRPr lang="en-US"/>
        </a:p>
      </dgm:t>
    </dgm:pt>
    <dgm:pt modelId="{6A4E8401-7182-48E5-80A9-EA3F8D87859D}" type="sibTrans" cxnId="{06E37D99-1152-4476-BE7C-5D2294B49360}">
      <dgm:prSet/>
      <dgm:spPr/>
      <dgm:t>
        <a:bodyPr/>
        <a:lstStyle/>
        <a:p>
          <a:endParaRPr lang="en-US"/>
        </a:p>
      </dgm:t>
    </dgm:pt>
    <dgm:pt modelId="{2662069C-0721-4597-9616-4DA32FA4C0F9}">
      <dgm:prSet/>
      <dgm:spPr>
        <a:solidFill>
          <a:srgbClr val="FFC000"/>
        </a:solidFill>
      </dgm:spPr>
      <dgm:t>
        <a:bodyPr/>
        <a:lstStyle/>
        <a:p>
          <a:r>
            <a:rPr lang="en-GB" dirty="0"/>
            <a:t>To increase interaction, a human following robot can be designed with additional features such as speech recognition and natural language processing, allowing for more natural and intuitive communication with people.</a:t>
          </a:r>
          <a:endParaRPr lang="en-US" dirty="0"/>
        </a:p>
      </dgm:t>
    </dgm:pt>
    <dgm:pt modelId="{A8415911-589C-4FA6-8466-C1E5AC84C4FD}" type="parTrans" cxnId="{03354B0A-9C6E-4C70-914A-E840CE9E0C8D}">
      <dgm:prSet/>
      <dgm:spPr/>
      <dgm:t>
        <a:bodyPr/>
        <a:lstStyle/>
        <a:p>
          <a:endParaRPr lang="en-US"/>
        </a:p>
      </dgm:t>
    </dgm:pt>
    <dgm:pt modelId="{430ECD04-B2C1-406B-B3B9-7597E13251DC}" type="sibTrans" cxnId="{03354B0A-9C6E-4C70-914A-E840CE9E0C8D}">
      <dgm:prSet/>
      <dgm:spPr/>
      <dgm:t>
        <a:bodyPr/>
        <a:lstStyle/>
        <a:p>
          <a:endParaRPr lang="en-US"/>
        </a:p>
      </dgm:t>
    </dgm:pt>
    <dgm:pt modelId="{AC8C379B-AEF9-4B45-9EAA-E4E1377B2D73}" type="pres">
      <dgm:prSet presAssocID="{303E494D-6C87-4DE3-84A9-D622EB9CB70D}" presName="diagram" presStyleCnt="0">
        <dgm:presLayoutVars>
          <dgm:dir/>
          <dgm:resizeHandles val="exact"/>
        </dgm:presLayoutVars>
      </dgm:prSet>
      <dgm:spPr/>
    </dgm:pt>
    <dgm:pt modelId="{81ED0213-8CFC-47BF-BAC6-78595E329C57}" type="pres">
      <dgm:prSet presAssocID="{9911118F-A6DD-49EA-8B11-BDB94D993DB3}" presName="node" presStyleLbl="node1" presStyleIdx="0" presStyleCnt="5">
        <dgm:presLayoutVars>
          <dgm:bulletEnabled val="1"/>
        </dgm:presLayoutVars>
      </dgm:prSet>
      <dgm:spPr/>
    </dgm:pt>
    <dgm:pt modelId="{554009D2-0F52-4DC5-BF43-F5ABA5D8F56E}" type="pres">
      <dgm:prSet presAssocID="{DF147C10-40F0-4DC0-9759-E950B769046B}" presName="sibTrans" presStyleCnt="0"/>
      <dgm:spPr/>
    </dgm:pt>
    <dgm:pt modelId="{2BD0ED69-4EDE-4C4E-8EF2-D8FD89E9CB52}" type="pres">
      <dgm:prSet presAssocID="{E2051DBE-7CA5-4863-A551-5F861D66FE5F}" presName="node" presStyleLbl="node1" presStyleIdx="1" presStyleCnt="5">
        <dgm:presLayoutVars>
          <dgm:bulletEnabled val="1"/>
        </dgm:presLayoutVars>
      </dgm:prSet>
      <dgm:spPr/>
    </dgm:pt>
    <dgm:pt modelId="{626481FC-08D8-4AA8-A335-AE7E62DB3EBC}" type="pres">
      <dgm:prSet presAssocID="{BC7C64C0-98F3-4D79-BD78-1861566948D1}" presName="sibTrans" presStyleCnt="0"/>
      <dgm:spPr/>
    </dgm:pt>
    <dgm:pt modelId="{E6568107-59C4-4287-B37E-F9599F8B61C4}" type="pres">
      <dgm:prSet presAssocID="{854DA1E4-FD81-43BD-93EC-05A1D298C869}" presName="node" presStyleLbl="node1" presStyleIdx="2" presStyleCnt="5">
        <dgm:presLayoutVars>
          <dgm:bulletEnabled val="1"/>
        </dgm:presLayoutVars>
      </dgm:prSet>
      <dgm:spPr/>
    </dgm:pt>
    <dgm:pt modelId="{1529813F-A48B-4340-82E5-73CCA80A777B}" type="pres">
      <dgm:prSet presAssocID="{BA246701-CACF-4F3C-B11A-F656240031B9}" presName="sibTrans" presStyleCnt="0"/>
      <dgm:spPr/>
    </dgm:pt>
    <dgm:pt modelId="{2FD1E4DD-9CCC-47D1-B1A0-9A2A96DED5C6}" type="pres">
      <dgm:prSet presAssocID="{02F7488C-6201-4AC0-AE32-E76F3066797F}" presName="node" presStyleLbl="node1" presStyleIdx="3" presStyleCnt="5">
        <dgm:presLayoutVars>
          <dgm:bulletEnabled val="1"/>
        </dgm:presLayoutVars>
      </dgm:prSet>
      <dgm:spPr/>
    </dgm:pt>
    <dgm:pt modelId="{DB4FF29C-6504-4590-A031-886A27977E93}" type="pres">
      <dgm:prSet presAssocID="{6A4E8401-7182-48E5-80A9-EA3F8D87859D}" presName="sibTrans" presStyleCnt="0"/>
      <dgm:spPr/>
    </dgm:pt>
    <dgm:pt modelId="{C6798D4D-5751-4251-AD15-11DA55E9E834}" type="pres">
      <dgm:prSet presAssocID="{2662069C-0721-4597-9616-4DA32FA4C0F9}" presName="node" presStyleLbl="node1" presStyleIdx="4" presStyleCnt="5">
        <dgm:presLayoutVars>
          <dgm:bulletEnabled val="1"/>
        </dgm:presLayoutVars>
      </dgm:prSet>
      <dgm:spPr/>
    </dgm:pt>
  </dgm:ptLst>
  <dgm:cxnLst>
    <dgm:cxn modelId="{D561AA07-96B5-491F-899B-10137BAA6D6A}" type="presOf" srcId="{303E494D-6C87-4DE3-84A9-D622EB9CB70D}" destId="{AC8C379B-AEF9-4B45-9EAA-E4E1377B2D73}" srcOrd="0" destOrd="0" presId="urn:microsoft.com/office/officeart/2005/8/layout/default"/>
    <dgm:cxn modelId="{03354B0A-9C6E-4C70-914A-E840CE9E0C8D}" srcId="{303E494D-6C87-4DE3-84A9-D622EB9CB70D}" destId="{2662069C-0721-4597-9616-4DA32FA4C0F9}" srcOrd="4" destOrd="0" parTransId="{A8415911-589C-4FA6-8466-C1E5AC84C4FD}" sibTransId="{430ECD04-B2C1-406B-B3B9-7597E13251DC}"/>
    <dgm:cxn modelId="{0E1DF919-83DB-4350-89D0-82FB98361034}" type="presOf" srcId="{9911118F-A6DD-49EA-8B11-BDB94D993DB3}" destId="{81ED0213-8CFC-47BF-BAC6-78595E329C57}" srcOrd="0" destOrd="0" presId="urn:microsoft.com/office/officeart/2005/8/layout/default"/>
    <dgm:cxn modelId="{1A915E60-8187-41DD-BAFC-37D1EF5B8325}" srcId="{303E494D-6C87-4DE3-84A9-D622EB9CB70D}" destId="{854DA1E4-FD81-43BD-93EC-05A1D298C869}" srcOrd="2" destOrd="0" parTransId="{EBFDA340-A65F-44EC-AC07-868F839C839C}" sibTransId="{BA246701-CACF-4F3C-B11A-F656240031B9}"/>
    <dgm:cxn modelId="{649C5280-7B20-4713-88E2-02725063CC5E}" type="presOf" srcId="{854DA1E4-FD81-43BD-93EC-05A1D298C869}" destId="{E6568107-59C4-4287-B37E-F9599F8B61C4}" srcOrd="0" destOrd="0" presId="urn:microsoft.com/office/officeart/2005/8/layout/default"/>
    <dgm:cxn modelId="{AAFA8A8F-3979-4F15-86D2-B6C21743FF23}" type="presOf" srcId="{02F7488C-6201-4AC0-AE32-E76F3066797F}" destId="{2FD1E4DD-9CCC-47D1-B1A0-9A2A96DED5C6}" srcOrd="0" destOrd="0" presId="urn:microsoft.com/office/officeart/2005/8/layout/default"/>
    <dgm:cxn modelId="{06E37D99-1152-4476-BE7C-5D2294B49360}" srcId="{303E494D-6C87-4DE3-84A9-D622EB9CB70D}" destId="{02F7488C-6201-4AC0-AE32-E76F3066797F}" srcOrd="3" destOrd="0" parTransId="{E86E1EFD-E9F2-4FCA-8D3E-3C6F1AB1D305}" sibTransId="{6A4E8401-7182-48E5-80A9-EA3F8D87859D}"/>
    <dgm:cxn modelId="{221C259C-ADC1-429C-9A60-9EB30607F4EC}" type="presOf" srcId="{2662069C-0721-4597-9616-4DA32FA4C0F9}" destId="{C6798D4D-5751-4251-AD15-11DA55E9E834}" srcOrd="0" destOrd="0" presId="urn:microsoft.com/office/officeart/2005/8/layout/default"/>
    <dgm:cxn modelId="{02F22CDB-C691-4016-AD9C-DBE463F4C09A}" srcId="{303E494D-6C87-4DE3-84A9-D622EB9CB70D}" destId="{E2051DBE-7CA5-4863-A551-5F861D66FE5F}" srcOrd="1" destOrd="0" parTransId="{D962DD03-9482-47CC-BE76-C4E54C8C16C3}" sibTransId="{BC7C64C0-98F3-4D79-BD78-1861566948D1}"/>
    <dgm:cxn modelId="{432213E3-F603-4645-B4F8-56D1A22DA483}" srcId="{303E494D-6C87-4DE3-84A9-D622EB9CB70D}" destId="{9911118F-A6DD-49EA-8B11-BDB94D993DB3}" srcOrd="0" destOrd="0" parTransId="{929C75DA-45DB-49A4-8129-2AD5B17C3560}" sibTransId="{DF147C10-40F0-4DC0-9759-E950B769046B}"/>
    <dgm:cxn modelId="{7CD927E7-5896-4305-B89D-1E22F91CB7D0}" type="presOf" srcId="{E2051DBE-7CA5-4863-A551-5F861D66FE5F}" destId="{2BD0ED69-4EDE-4C4E-8EF2-D8FD89E9CB52}" srcOrd="0" destOrd="0" presId="urn:microsoft.com/office/officeart/2005/8/layout/default"/>
    <dgm:cxn modelId="{A5FAE57B-FD77-41D5-AE52-88C6B6A2E2F6}" type="presParOf" srcId="{AC8C379B-AEF9-4B45-9EAA-E4E1377B2D73}" destId="{81ED0213-8CFC-47BF-BAC6-78595E329C57}" srcOrd="0" destOrd="0" presId="urn:microsoft.com/office/officeart/2005/8/layout/default"/>
    <dgm:cxn modelId="{ED0B7FB8-2FAB-445A-983D-CA318452EBAD}" type="presParOf" srcId="{AC8C379B-AEF9-4B45-9EAA-E4E1377B2D73}" destId="{554009D2-0F52-4DC5-BF43-F5ABA5D8F56E}" srcOrd="1" destOrd="0" presId="urn:microsoft.com/office/officeart/2005/8/layout/default"/>
    <dgm:cxn modelId="{48905926-CF72-4ABF-A085-5179A8CEE3CB}" type="presParOf" srcId="{AC8C379B-AEF9-4B45-9EAA-E4E1377B2D73}" destId="{2BD0ED69-4EDE-4C4E-8EF2-D8FD89E9CB52}" srcOrd="2" destOrd="0" presId="urn:microsoft.com/office/officeart/2005/8/layout/default"/>
    <dgm:cxn modelId="{8DC50110-6761-4C3F-B8C9-1B5F02BD5EB1}" type="presParOf" srcId="{AC8C379B-AEF9-4B45-9EAA-E4E1377B2D73}" destId="{626481FC-08D8-4AA8-A335-AE7E62DB3EBC}" srcOrd="3" destOrd="0" presId="urn:microsoft.com/office/officeart/2005/8/layout/default"/>
    <dgm:cxn modelId="{DA1CB7EB-9B2B-4F19-AD00-3A86BAE144C7}" type="presParOf" srcId="{AC8C379B-AEF9-4B45-9EAA-E4E1377B2D73}" destId="{E6568107-59C4-4287-B37E-F9599F8B61C4}" srcOrd="4" destOrd="0" presId="urn:microsoft.com/office/officeart/2005/8/layout/default"/>
    <dgm:cxn modelId="{FE988357-D378-4837-A84D-2C51C017C6D8}" type="presParOf" srcId="{AC8C379B-AEF9-4B45-9EAA-E4E1377B2D73}" destId="{1529813F-A48B-4340-82E5-73CCA80A777B}" srcOrd="5" destOrd="0" presId="urn:microsoft.com/office/officeart/2005/8/layout/default"/>
    <dgm:cxn modelId="{62CE3571-1666-4C27-A9DA-5B0382D881AB}" type="presParOf" srcId="{AC8C379B-AEF9-4B45-9EAA-E4E1377B2D73}" destId="{2FD1E4DD-9CCC-47D1-B1A0-9A2A96DED5C6}" srcOrd="6" destOrd="0" presId="urn:microsoft.com/office/officeart/2005/8/layout/default"/>
    <dgm:cxn modelId="{CB5E35B8-B0A4-4EBA-B833-09F070D03B63}" type="presParOf" srcId="{AC8C379B-AEF9-4B45-9EAA-E4E1377B2D73}" destId="{DB4FF29C-6504-4590-A031-886A27977E93}" srcOrd="7" destOrd="0" presId="urn:microsoft.com/office/officeart/2005/8/layout/default"/>
    <dgm:cxn modelId="{E40478C5-D4E3-41D8-B3CC-E43256639A2F}" type="presParOf" srcId="{AC8C379B-AEF9-4B45-9EAA-E4E1377B2D73}" destId="{C6798D4D-5751-4251-AD15-11DA55E9E83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900ED-ACB8-456E-B420-1686CCF1507D}">
      <dsp:nvSpPr>
        <dsp:cNvPr id="0" name=""/>
        <dsp:cNvSpPr/>
      </dsp:nvSpPr>
      <dsp:spPr>
        <a:xfrm rot="10800000">
          <a:off x="1574824" y="1118"/>
          <a:ext cx="5657653" cy="599104"/>
        </a:xfrm>
        <a:prstGeom prst="homePlat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4189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Introduction</a:t>
          </a:r>
        </a:p>
      </dsp:txBody>
      <dsp:txXfrm rot="10800000">
        <a:off x="1724600" y="1118"/>
        <a:ext cx="5507877" cy="599104"/>
      </dsp:txXfrm>
    </dsp:sp>
    <dsp:sp modelId="{ACC6B446-6681-428E-9A9E-AC66432A4562}">
      <dsp:nvSpPr>
        <dsp:cNvPr id="0" name=""/>
        <dsp:cNvSpPr/>
      </dsp:nvSpPr>
      <dsp:spPr>
        <a:xfrm>
          <a:off x="1275271" y="1118"/>
          <a:ext cx="599104" cy="5991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A6A8AB-B676-4C1C-A23A-ACBE50E145E0}">
      <dsp:nvSpPr>
        <dsp:cNvPr id="0" name=""/>
        <dsp:cNvSpPr/>
      </dsp:nvSpPr>
      <dsp:spPr>
        <a:xfrm rot="10800000">
          <a:off x="1574824" y="779060"/>
          <a:ext cx="5657653" cy="599104"/>
        </a:xfrm>
        <a:prstGeom prst="homePlate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4189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Objectives</a:t>
          </a:r>
        </a:p>
      </dsp:txBody>
      <dsp:txXfrm rot="10800000">
        <a:off x="1724600" y="779060"/>
        <a:ext cx="5507877" cy="599104"/>
      </dsp:txXfrm>
    </dsp:sp>
    <dsp:sp modelId="{75C8EC43-2E64-4804-93A8-2F7DCB8D5C53}">
      <dsp:nvSpPr>
        <dsp:cNvPr id="0" name=""/>
        <dsp:cNvSpPr/>
      </dsp:nvSpPr>
      <dsp:spPr>
        <a:xfrm>
          <a:off x="1275271" y="779060"/>
          <a:ext cx="599104" cy="59910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1E02D0-F31C-48CC-B294-690968923985}">
      <dsp:nvSpPr>
        <dsp:cNvPr id="0" name=""/>
        <dsp:cNvSpPr/>
      </dsp:nvSpPr>
      <dsp:spPr>
        <a:xfrm rot="10800000">
          <a:off x="1574824" y="1557002"/>
          <a:ext cx="5657653" cy="599104"/>
        </a:xfrm>
        <a:prstGeom prst="homePlat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4189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Features</a:t>
          </a:r>
        </a:p>
      </dsp:txBody>
      <dsp:txXfrm rot="10800000">
        <a:off x="1724600" y="1557002"/>
        <a:ext cx="5507877" cy="599104"/>
      </dsp:txXfrm>
    </dsp:sp>
    <dsp:sp modelId="{DA64D4EC-264E-4E23-801A-FB744051211B}">
      <dsp:nvSpPr>
        <dsp:cNvPr id="0" name=""/>
        <dsp:cNvSpPr/>
      </dsp:nvSpPr>
      <dsp:spPr>
        <a:xfrm>
          <a:off x="1275271" y="1557002"/>
          <a:ext cx="599104" cy="59910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65686D-D2A4-4286-963F-2DF01F67AEAC}">
      <dsp:nvSpPr>
        <dsp:cNvPr id="0" name=""/>
        <dsp:cNvSpPr/>
      </dsp:nvSpPr>
      <dsp:spPr>
        <a:xfrm rot="10800000">
          <a:off x="1574824" y="2334944"/>
          <a:ext cx="5657653" cy="599104"/>
        </a:xfrm>
        <a:prstGeom prst="homePlat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4189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Hardware Specification</a:t>
          </a:r>
        </a:p>
      </dsp:txBody>
      <dsp:txXfrm rot="10800000">
        <a:off x="1724600" y="2334944"/>
        <a:ext cx="5507877" cy="599104"/>
      </dsp:txXfrm>
    </dsp:sp>
    <dsp:sp modelId="{C6981C5A-C3A6-41AE-9695-72488A8610F2}">
      <dsp:nvSpPr>
        <dsp:cNvPr id="0" name=""/>
        <dsp:cNvSpPr/>
      </dsp:nvSpPr>
      <dsp:spPr>
        <a:xfrm>
          <a:off x="1275271" y="2334944"/>
          <a:ext cx="599104" cy="59910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E443AA-4DEE-4B19-8C43-6222D85D588C}">
      <dsp:nvSpPr>
        <dsp:cNvPr id="0" name=""/>
        <dsp:cNvSpPr/>
      </dsp:nvSpPr>
      <dsp:spPr>
        <a:xfrm rot="10800000">
          <a:off x="1574824" y="3112886"/>
          <a:ext cx="5657653" cy="599104"/>
        </a:xfrm>
        <a:prstGeom prst="homePlat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4189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Problems &amp; Solution</a:t>
          </a:r>
        </a:p>
      </dsp:txBody>
      <dsp:txXfrm rot="10800000">
        <a:off x="1724600" y="3112886"/>
        <a:ext cx="5507877" cy="599104"/>
      </dsp:txXfrm>
    </dsp:sp>
    <dsp:sp modelId="{20CD56F5-5CB2-4099-837C-0AE55A9DE68E}">
      <dsp:nvSpPr>
        <dsp:cNvPr id="0" name=""/>
        <dsp:cNvSpPr/>
      </dsp:nvSpPr>
      <dsp:spPr>
        <a:xfrm>
          <a:off x="1275271" y="3112886"/>
          <a:ext cx="599104" cy="59910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A0791-C4D9-45BA-A619-1DA6213D5005}">
      <dsp:nvSpPr>
        <dsp:cNvPr id="0" name=""/>
        <dsp:cNvSpPr/>
      </dsp:nvSpPr>
      <dsp:spPr>
        <a:xfrm rot="10800000">
          <a:off x="1574824" y="3890828"/>
          <a:ext cx="5657653" cy="599104"/>
        </a:xfrm>
        <a:prstGeom prst="homePlat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4189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Applications</a:t>
          </a:r>
        </a:p>
      </dsp:txBody>
      <dsp:txXfrm rot="10800000">
        <a:off x="1724600" y="3890828"/>
        <a:ext cx="5507877" cy="599104"/>
      </dsp:txXfrm>
    </dsp:sp>
    <dsp:sp modelId="{41443EE8-701A-488B-8B14-AB1AFEF2A0F2}">
      <dsp:nvSpPr>
        <dsp:cNvPr id="0" name=""/>
        <dsp:cNvSpPr/>
      </dsp:nvSpPr>
      <dsp:spPr>
        <a:xfrm>
          <a:off x="1275271" y="3890828"/>
          <a:ext cx="599104" cy="599104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872FE8-D444-4DD7-9C9B-E0EAEA31B19A}">
      <dsp:nvSpPr>
        <dsp:cNvPr id="0" name=""/>
        <dsp:cNvSpPr/>
      </dsp:nvSpPr>
      <dsp:spPr>
        <a:xfrm rot="10800000">
          <a:off x="1574824" y="4668770"/>
          <a:ext cx="5657653" cy="599104"/>
        </a:xfrm>
        <a:prstGeom prst="homePlate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4189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Future Prospects</a:t>
          </a:r>
        </a:p>
      </dsp:txBody>
      <dsp:txXfrm rot="10800000">
        <a:off x="1724600" y="4668770"/>
        <a:ext cx="5507877" cy="599104"/>
      </dsp:txXfrm>
    </dsp:sp>
    <dsp:sp modelId="{FB7D1903-761A-4FB3-A8B9-03D166AB460C}">
      <dsp:nvSpPr>
        <dsp:cNvPr id="0" name=""/>
        <dsp:cNvSpPr/>
      </dsp:nvSpPr>
      <dsp:spPr>
        <a:xfrm>
          <a:off x="1275271" y="4668770"/>
          <a:ext cx="599104" cy="599104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4A9192-AFC9-4A80-AB8B-3EC41473CD09}">
      <dsp:nvSpPr>
        <dsp:cNvPr id="0" name=""/>
        <dsp:cNvSpPr/>
      </dsp:nvSpPr>
      <dsp:spPr>
        <a:xfrm rot="10800000">
          <a:off x="1574824" y="5446712"/>
          <a:ext cx="5657653" cy="599104"/>
        </a:xfrm>
        <a:prstGeom prst="homePlat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4189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</a:t>
          </a:r>
        </a:p>
      </dsp:txBody>
      <dsp:txXfrm rot="10800000">
        <a:off x="1724600" y="5446712"/>
        <a:ext cx="5507877" cy="599104"/>
      </dsp:txXfrm>
    </dsp:sp>
    <dsp:sp modelId="{8B93CC23-6641-41AE-A86C-3C7616A2ECD2}">
      <dsp:nvSpPr>
        <dsp:cNvPr id="0" name=""/>
        <dsp:cNvSpPr/>
      </dsp:nvSpPr>
      <dsp:spPr>
        <a:xfrm>
          <a:off x="1275271" y="5446712"/>
          <a:ext cx="599104" cy="599104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2414D-15BF-44BA-A33F-6D2EBACE8F05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F7E19-64BF-4C78-A335-8CE3626AB316}">
      <dsp:nvSpPr>
        <dsp:cNvPr id="0" name=""/>
        <dsp:cNvSpPr/>
      </dsp:nvSpPr>
      <dsp:spPr>
        <a:xfrm>
          <a:off x="610504" y="416587"/>
          <a:ext cx="6386813" cy="833607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ea typeface="+mn-lt"/>
              <a:cs typeface="+mn-lt"/>
            </a:rPr>
            <a:t>To create a robot that can autonomously follow.</a:t>
          </a:r>
          <a:endParaRPr lang="en-US" sz="2100" kern="1200" dirty="0"/>
        </a:p>
      </dsp:txBody>
      <dsp:txXfrm>
        <a:off x="610504" y="416587"/>
        <a:ext cx="6386813" cy="833607"/>
      </dsp:txXfrm>
    </dsp:sp>
    <dsp:sp modelId="{D558E4A9-5009-4337-84BA-8C011CB8FD0C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27714-EC9B-42CC-8BCD-34411317C81B}">
      <dsp:nvSpPr>
        <dsp:cNvPr id="0" name=""/>
        <dsp:cNvSpPr/>
      </dsp:nvSpPr>
      <dsp:spPr>
        <a:xfrm>
          <a:off x="1088431" y="1667215"/>
          <a:ext cx="5908886" cy="833607"/>
        </a:xfrm>
        <a:prstGeom prst="rect">
          <a:avLst/>
        </a:prstGeom>
        <a:solidFill>
          <a:srgbClr val="1B356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ea typeface="+mn-lt"/>
              <a:cs typeface="+mn-lt"/>
            </a:rPr>
            <a:t>To develop a system that uses sensors and programming</a:t>
          </a:r>
          <a:endParaRPr lang="en-US" sz="2100" kern="1200" dirty="0"/>
        </a:p>
      </dsp:txBody>
      <dsp:txXfrm>
        <a:off x="1088431" y="1667215"/>
        <a:ext cx="5908886" cy="833607"/>
      </dsp:txXfrm>
    </dsp:sp>
    <dsp:sp modelId="{6E811233-532A-4B75-AB68-7BE7458D2046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1B356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597FE-582B-49A9-903F-11186FE9B8C7}">
      <dsp:nvSpPr>
        <dsp:cNvPr id="0" name=""/>
        <dsp:cNvSpPr/>
      </dsp:nvSpPr>
      <dsp:spPr>
        <a:xfrm>
          <a:off x="1088431" y="2917843"/>
          <a:ext cx="5908886" cy="833607"/>
        </a:xfrm>
        <a:prstGeom prst="rect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ea typeface="+mn-lt"/>
              <a:cs typeface="+mn-lt"/>
            </a:rPr>
            <a:t>To provide a practical application for a robot with human following capabilities</a:t>
          </a:r>
          <a:endParaRPr lang="en-US" sz="2100" kern="1200" dirty="0"/>
        </a:p>
      </dsp:txBody>
      <dsp:txXfrm>
        <a:off x="1088431" y="2917843"/>
        <a:ext cx="5908886" cy="833607"/>
      </dsp:txXfrm>
    </dsp:sp>
    <dsp:sp modelId="{18B98674-40CC-4B23-AFFD-32AE4AA624FC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6041E-8F09-47C5-8523-C611A16DCFF7}">
      <dsp:nvSpPr>
        <dsp:cNvPr id="0" name=""/>
        <dsp:cNvSpPr/>
      </dsp:nvSpPr>
      <dsp:spPr>
        <a:xfrm>
          <a:off x="610504" y="4168472"/>
          <a:ext cx="6386813" cy="833607"/>
        </a:xfrm>
        <a:prstGeom prst="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ea typeface="+mn-lt"/>
              <a:cs typeface="+mn-lt"/>
            </a:rPr>
            <a:t>To advance the field of robotics and create new possibilities for human-robot interaction.</a:t>
          </a:r>
          <a:endParaRPr lang="en-US" sz="2100" kern="1200" dirty="0"/>
        </a:p>
      </dsp:txBody>
      <dsp:txXfrm>
        <a:off x="610504" y="4168472"/>
        <a:ext cx="6386813" cy="833607"/>
      </dsp:txXfrm>
    </dsp:sp>
    <dsp:sp modelId="{B5AEAA93-A27F-4C1A-977E-ABB6EA18EF8A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9284D-BA34-4CD0-AA72-A6B7EBDEC1D1}">
      <dsp:nvSpPr>
        <dsp:cNvPr id="0" name=""/>
        <dsp:cNvSpPr/>
      </dsp:nvSpPr>
      <dsp:spPr>
        <a:xfrm rot="5400000">
          <a:off x="-172414" y="173903"/>
          <a:ext cx="1149431" cy="804601"/>
        </a:xfrm>
        <a:prstGeom prst="chevron">
          <a:avLst/>
        </a:prstGeom>
        <a:solidFill>
          <a:srgbClr val="92D05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</a:t>
          </a:r>
        </a:p>
      </dsp:txBody>
      <dsp:txXfrm rot="-5400000">
        <a:off x="2" y="403789"/>
        <a:ext cx="804601" cy="344830"/>
      </dsp:txXfrm>
    </dsp:sp>
    <dsp:sp modelId="{7DD32AD6-179B-4217-91F3-13938D3488E0}">
      <dsp:nvSpPr>
        <dsp:cNvPr id="0" name=""/>
        <dsp:cNvSpPr/>
      </dsp:nvSpPr>
      <dsp:spPr>
        <a:xfrm rot="5400000">
          <a:off x="3691332" y="-2885241"/>
          <a:ext cx="747130" cy="65205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Autonomous Tracking</a:t>
          </a:r>
        </a:p>
      </dsp:txBody>
      <dsp:txXfrm rot="-5400000">
        <a:off x="804601" y="37962"/>
        <a:ext cx="6484120" cy="674186"/>
      </dsp:txXfrm>
    </dsp:sp>
    <dsp:sp modelId="{57614ED3-205C-4640-97B8-0A91D8DCC405}">
      <dsp:nvSpPr>
        <dsp:cNvPr id="0" name=""/>
        <dsp:cNvSpPr/>
      </dsp:nvSpPr>
      <dsp:spPr>
        <a:xfrm rot="5400000">
          <a:off x="-172414" y="1206808"/>
          <a:ext cx="1149431" cy="804601"/>
        </a:xfrm>
        <a:prstGeom prst="chevron">
          <a:avLst/>
        </a:prstGeom>
        <a:solidFill>
          <a:srgbClr val="FFC00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</a:t>
          </a:r>
        </a:p>
      </dsp:txBody>
      <dsp:txXfrm rot="-5400000">
        <a:off x="2" y="1436694"/>
        <a:ext cx="804601" cy="344830"/>
      </dsp:txXfrm>
    </dsp:sp>
    <dsp:sp modelId="{2D48126E-5C8B-4FBF-BDAF-02F5C4E8A068}">
      <dsp:nvSpPr>
        <dsp:cNvPr id="0" name=""/>
        <dsp:cNvSpPr/>
      </dsp:nvSpPr>
      <dsp:spPr>
        <a:xfrm rot="5400000">
          <a:off x="3691332" y="-1852336"/>
          <a:ext cx="747130" cy="65205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1595702"/>
              <a:satOff val="14868"/>
              <a:lumOff val="93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Real Time Tracking</a:t>
          </a:r>
        </a:p>
      </dsp:txBody>
      <dsp:txXfrm rot="-5400000">
        <a:off x="804601" y="1070867"/>
        <a:ext cx="6484120" cy="674186"/>
      </dsp:txXfrm>
    </dsp:sp>
    <dsp:sp modelId="{9C2FAFCB-ACEF-4C63-9628-A1573655B367}">
      <dsp:nvSpPr>
        <dsp:cNvPr id="0" name=""/>
        <dsp:cNvSpPr/>
      </dsp:nvSpPr>
      <dsp:spPr>
        <a:xfrm rot="5400000">
          <a:off x="-172414" y="2239714"/>
          <a:ext cx="1149431" cy="804601"/>
        </a:xfrm>
        <a:prstGeom prst="chevron">
          <a:avLst/>
        </a:prstGeom>
        <a:solidFill>
          <a:srgbClr val="C0000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</a:t>
          </a:r>
        </a:p>
      </dsp:txBody>
      <dsp:txXfrm rot="-5400000">
        <a:off x="2" y="2469600"/>
        <a:ext cx="804601" cy="344830"/>
      </dsp:txXfrm>
    </dsp:sp>
    <dsp:sp modelId="{8C17E419-C12C-4DF8-81B5-4009AB85FABF}">
      <dsp:nvSpPr>
        <dsp:cNvPr id="0" name=""/>
        <dsp:cNvSpPr/>
      </dsp:nvSpPr>
      <dsp:spPr>
        <a:xfrm rot="5400000">
          <a:off x="3691332" y="-819431"/>
          <a:ext cx="747130" cy="65205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3191404"/>
              <a:satOff val="29736"/>
              <a:lumOff val="186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Obstacle Detection</a:t>
          </a:r>
        </a:p>
      </dsp:txBody>
      <dsp:txXfrm rot="-5400000">
        <a:off x="804601" y="2103772"/>
        <a:ext cx="6484120" cy="674186"/>
      </dsp:txXfrm>
    </dsp:sp>
    <dsp:sp modelId="{F765B0FC-E2CB-445B-B7E7-BD386639C217}">
      <dsp:nvSpPr>
        <dsp:cNvPr id="0" name=""/>
        <dsp:cNvSpPr/>
      </dsp:nvSpPr>
      <dsp:spPr>
        <a:xfrm rot="5400000">
          <a:off x="-172414" y="3272619"/>
          <a:ext cx="1149431" cy="804601"/>
        </a:xfrm>
        <a:prstGeom prst="chevron">
          <a:avLst/>
        </a:prstGeom>
        <a:solidFill>
          <a:srgbClr val="1B3563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</a:t>
          </a:r>
        </a:p>
      </dsp:txBody>
      <dsp:txXfrm rot="-5400000">
        <a:off x="2" y="3502505"/>
        <a:ext cx="804601" cy="344830"/>
      </dsp:txXfrm>
    </dsp:sp>
    <dsp:sp modelId="{D3A92655-A3C1-4CD4-8BC8-2BC5D8D945FD}">
      <dsp:nvSpPr>
        <dsp:cNvPr id="0" name=""/>
        <dsp:cNvSpPr/>
      </dsp:nvSpPr>
      <dsp:spPr>
        <a:xfrm rot="5400000">
          <a:off x="3691332" y="213473"/>
          <a:ext cx="747130" cy="65205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4787107"/>
              <a:satOff val="44604"/>
              <a:lumOff val="27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Navigation Capabilities</a:t>
          </a:r>
        </a:p>
      </dsp:txBody>
      <dsp:txXfrm rot="-5400000">
        <a:off x="804601" y="3136676"/>
        <a:ext cx="6484120" cy="674186"/>
      </dsp:txXfrm>
    </dsp:sp>
    <dsp:sp modelId="{71ABDD18-DA9E-46D3-A7F7-A42455DBBE56}">
      <dsp:nvSpPr>
        <dsp:cNvPr id="0" name=""/>
        <dsp:cNvSpPr/>
      </dsp:nvSpPr>
      <dsp:spPr>
        <a:xfrm rot="5400000">
          <a:off x="-172414" y="4305524"/>
          <a:ext cx="1149431" cy="804601"/>
        </a:xfrm>
        <a:prstGeom prst="chevron">
          <a:avLst/>
        </a:prstGeom>
        <a:solidFill>
          <a:srgbClr val="14BED1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5</a:t>
          </a:r>
        </a:p>
      </dsp:txBody>
      <dsp:txXfrm rot="-5400000">
        <a:off x="2" y="4535410"/>
        <a:ext cx="804601" cy="344830"/>
      </dsp:txXfrm>
    </dsp:sp>
    <dsp:sp modelId="{CADA6409-1EAA-4F20-A3D4-720DDFA195AB}">
      <dsp:nvSpPr>
        <dsp:cNvPr id="0" name=""/>
        <dsp:cNvSpPr/>
      </dsp:nvSpPr>
      <dsp:spPr>
        <a:xfrm rot="5400000">
          <a:off x="3691332" y="1246378"/>
          <a:ext cx="747130" cy="65205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6382809"/>
              <a:satOff val="59472"/>
              <a:lumOff val="37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Versatility</a:t>
          </a:r>
        </a:p>
      </dsp:txBody>
      <dsp:txXfrm rot="-5400000">
        <a:off x="804601" y="4169581"/>
        <a:ext cx="6484120" cy="6741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D0213-8CFC-47BF-BAC6-78595E329C57}">
      <dsp:nvSpPr>
        <dsp:cNvPr id="0" name=""/>
        <dsp:cNvSpPr/>
      </dsp:nvSpPr>
      <dsp:spPr>
        <a:xfrm>
          <a:off x="0" y="387878"/>
          <a:ext cx="3452813" cy="2071687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To overcome the limited range of control and wire tangling, Bluetooth control can be implemented, allowing for wireless control of the robot.</a:t>
          </a:r>
          <a:endParaRPr lang="en-US" sz="1700" kern="1200" dirty="0"/>
        </a:p>
      </dsp:txBody>
      <dsp:txXfrm>
        <a:off x="0" y="387878"/>
        <a:ext cx="3452813" cy="2071687"/>
      </dsp:txXfrm>
    </dsp:sp>
    <dsp:sp modelId="{2BD0ED69-4EDE-4C4E-8EF2-D8FD89E9CB52}">
      <dsp:nvSpPr>
        <dsp:cNvPr id="0" name=""/>
        <dsp:cNvSpPr/>
      </dsp:nvSpPr>
      <dsp:spPr>
        <a:xfrm>
          <a:off x="3798094" y="387878"/>
          <a:ext cx="3452813" cy="2071687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To make control more convenient, a smartphone app can be developed to control the robot, eliminating the need for physical wires or cables.</a:t>
          </a:r>
          <a:endParaRPr lang="en-US" sz="1700" kern="1200"/>
        </a:p>
      </dsp:txBody>
      <dsp:txXfrm>
        <a:off x="3798094" y="387878"/>
        <a:ext cx="3452813" cy="2071687"/>
      </dsp:txXfrm>
    </dsp:sp>
    <dsp:sp modelId="{E6568107-59C4-4287-B37E-F9599F8B61C4}">
      <dsp:nvSpPr>
        <dsp:cNvPr id="0" name=""/>
        <dsp:cNvSpPr/>
      </dsp:nvSpPr>
      <dsp:spPr>
        <a:xfrm>
          <a:off x="7596188" y="387878"/>
          <a:ext cx="3452813" cy="207168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To overcome the limitations of mobility and lack of autonomy, human following capabilities can be implemented, allowing the robot to move autonomously and follow a person's movements.</a:t>
          </a:r>
          <a:endParaRPr lang="en-US" sz="1700" kern="1200"/>
        </a:p>
      </dsp:txBody>
      <dsp:txXfrm>
        <a:off x="7596188" y="387878"/>
        <a:ext cx="3452813" cy="2071687"/>
      </dsp:txXfrm>
    </dsp:sp>
    <dsp:sp modelId="{2FD1E4DD-9CCC-47D1-B1A0-9A2A96DED5C6}">
      <dsp:nvSpPr>
        <dsp:cNvPr id="0" name=""/>
        <dsp:cNvSpPr/>
      </dsp:nvSpPr>
      <dsp:spPr>
        <a:xfrm>
          <a:off x="1899047" y="2804847"/>
          <a:ext cx="3452813" cy="207168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To provide assistance to people with mobility issues, a human following robot can be designed specifically to provide assistance in tasks such as carrying objects or opening doors.</a:t>
          </a:r>
          <a:endParaRPr lang="en-US" sz="1700" kern="1200"/>
        </a:p>
      </dsp:txBody>
      <dsp:txXfrm>
        <a:off x="1899047" y="2804847"/>
        <a:ext cx="3452813" cy="2071687"/>
      </dsp:txXfrm>
    </dsp:sp>
    <dsp:sp modelId="{C6798D4D-5751-4251-AD15-11DA55E9E834}">
      <dsp:nvSpPr>
        <dsp:cNvPr id="0" name=""/>
        <dsp:cNvSpPr/>
      </dsp:nvSpPr>
      <dsp:spPr>
        <a:xfrm>
          <a:off x="5697141" y="2804847"/>
          <a:ext cx="3452813" cy="2071687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To increase interaction, a human following robot can be designed with additional features such as speech recognition and natural language processing, allowing for more natural and intuitive communication with people.</a:t>
          </a:r>
          <a:endParaRPr lang="en-US" sz="1700" kern="1200" dirty="0"/>
        </a:p>
      </dsp:txBody>
      <dsp:txXfrm>
        <a:off x="5697141" y="2804847"/>
        <a:ext cx="3452813" cy="2071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94D60-641E-485C-81A5-14F889A633C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7D327-837C-40B0-9C12-DC3AF1D87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2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5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897f1b33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897f1b33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57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62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04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208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112e1aada3f_0_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112e1aada3f_0_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16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2e1aada3f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12e1aada3f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634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2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50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72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140400" y="1001700"/>
            <a:ext cx="4976000" cy="121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140400" y="2377100"/>
            <a:ext cx="4976000" cy="34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5450745" y="-7"/>
            <a:ext cx="6741243" cy="6416813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3640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5730200" y="5885065"/>
            <a:ext cx="731600" cy="97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084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"/>
          <p:cNvSpPr txBox="1">
            <a:spLocks noGrp="1"/>
          </p:cNvSpPr>
          <p:nvPr>
            <p:ph type="title"/>
          </p:nvPr>
        </p:nvSpPr>
        <p:spPr>
          <a:xfrm>
            <a:off x="7245600" y="2221351"/>
            <a:ext cx="39956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7"/>
          <p:cNvSpPr txBox="1">
            <a:spLocks noGrp="1"/>
          </p:cNvSpPr>
          <p:nvPr>
            <p:ph type="subTitle" idx="1"/>
          </p:nvPr>
        </p:nvSpPr>
        <p:spPr>
          <a:xfrm>
            <a:off x="7245600" y="2897851"/>
            <a:ext cx="3995600" cy="17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6" name="Google Shape;616;p17"/>
          <p:cNvGrpSpPr/>
          <p:nvPr/>
        </p:nvGrpSpPr>
        <p:grpSpPr>
          <a:xfrm>
            <a:off x="6400808" y="-3863818"/>
            <a:ext cx="10724633" cy="10724633"/>
            <a:chOff x="1241175" y="-1300650"/>
            <a:chExt cx="8043475" cy="8043475"/>
          </a:xfrm>
        </p:grpSpPr>
        <p:sp>
          <p:nvSpPr>
            <p:cNvPr id="617" name="Google Shape;617;p1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734916" y="258265"/>
            <a:ext cx="812720" cy="778099"/>
            <a:chOff x="3105300" y="593625"/>
            <a:chExt cx="256800" cy="245850"/>
          </a:xfrm>
        </p:grpSpPr>
        <p:sp>
          <p:nvSpPr>
            <p:cNvPr id="625" name="Google Shape;625;p1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11063412" y="5787413"/>
            <a:ext cx="864408" cy="865708"/>
            <a:chOff x="5022684" y="4300597"/>
            <a:chExt cx="648306" cy="649281"/>
          </a:xfrm>
        </p:grpSpPr>
        <p:sp>
          <p:nvSpPr>
            <p:cNvPr id="630" name="Google Shape;630;p17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4" name="Google Shape;634;p17"/>
          <p:cNvGrpSpPr/>
          <p:nvPr/>
        </p:nvGrpSpPr>
        <p:grpSpPr>
          <a:xfrm>
            <a:off x="3932114" y="634556"/>
            <a:ext cx="487825" cy="437473"/>
            <a:chOff x="7194285" y="1228366"/>
            <a:chExt cx="365869" cy="328105"/>
          </a:xfrm>
        </p:grpSpPr>
        <p:sp>
          <p:nvSpPr>
            <p:cNvPr id="635" name="Google Shape;635;p17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9" name="Google Shape;639;p17"/>
          <p:cNvGrpSpPr/>
          <p:nvPr/>
        </p:nvGrpSpPr>
        <p:grpSpPr>
          <a:xfrm>
            <a:off x="11421977" y="539983"/>
            <a:ext cx="474299" cy="2517616"/>
            <a:chOff x="124471" y="1153724"/>
            <a:chExt cx="355724" cy="1888212"/>
          </a:xfrm>
        </p:grpSpPr>
        <p:sp>
          <p:nvSpPr>
            <p:cNvPr id="640" name="Google Shape;640;p17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5" name="Google Shape;645;p17"/>
          <p:cNvGrpSpPr/>
          <p:nvPr/>
        </p:nvGrpSpPr>
        <p:grpSpPr>
          <a:xfrm>
            <a:off x="259769" y="4788746"/>
            <a:ext cx="309824" cy="1298245"/>
            <a:chOff x="6656577" y="3252597"/>
            <a:chExt cx="232368" cy="973684"/>
          </a:xfrm>
        </p:grpSpPr>
        <p:sp>
          <p:nvSpPr>
            <p:cNvPr id="646" name="Google Shape;646;p17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8" name="Google Shape;658;p17"/>
          <p:cNvGrpSpPr/>
          <p:nvPr/>
        </p:nvGrpSpPr>
        <p:grpSpPr>
          <a:xfrm>
            <a:off x="1746371" y="5915070"/>
            <a:ext cx="842547" cy="610385"/>
            <a:chOff x="855125" y="679497"/>
            <a:chExt cx="254310" cy="184228"/>
          </a:xfrm>
        </p:grpSpPr>
        <p:sp>
          <p:nvSpPr>
            <p:cNvPr id="659" name="Google Shape;659;p17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8446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>
            <a:spLocks noGrp="1"/>
          </p:cNvSpPr>
          <p:nvPr>
            <p:ph type="title"/>
          </p:nvPr>
        </p:nvSpPr>
        <p:spPr>
          <a:xfrm>
            <a:off x="960633" y="4946800"/>
            <a:ext cx="5554800" cy="5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43" name="Google Shape;543;p15"/>
          <p:cNvSpPr txBox="1">
            <a:spLocks noGrp="1"/>
          </p:cNvSpPr>
          <p:nvPr>
            <p:ph type="subTitle" idx="1"/>
          </p:nvPr>
        </p:nvSpPr>
        <p:spPr>
          <a:xfrm>
            <a:off x="960633" y="1272267"/>
            <a:ext cx="5554800" cy="3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grpSp>
        <p:nvGrpSpPr>
          <p:cNvPr id="544" name="Google Shape;544;p15"/>
          <p:cNvGrpSpPr/>
          <p:nvPr/>
        </p:nvGrpSpPr>
        <p:grpSpPr>
          <a:xfrm>
            <a:off x="6400808" y="-3863818"/>
            <a:ext cx="10724633" cy="10724633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320233" y="345229"/>
            <a:ext cx="714219" cy="423633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88736" y="405979"/>
            <a:ext cx="309824" cy="1298245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509067" y="6153391"/>
            <a:ext cx="554127" cy="362071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4797861" y="5880666"/>
            <a:ext cx="473091" cy="536996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37073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>
            <a:spLocks noGrp="1"/>
          </p:cNvSpPr>
          <p:nvPr>
            <p:ph type="title"/>
          </p:nvPr>
        </p:nvSpPr>
        <p:spPr>
          <a:xfrm>
            <a:off x="6096000" y="2424533"/>
            <a:ext cx="43572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8"/>
          <p:cNvSpPr txBox="1">
            <a:spLocks noGrp="1"/>
          </p:cNvSpPr>
          <p:nvPr>
            <p:ph type="subTitle" idx="1"/>
          </p:nvPr>
        </p:nvSpPr>
        <p:spPr>
          <a:xfrm>
            <a:off x="6096000" y="3101033"/>
            <a:ext cx="43572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>
            <a:off x="6461474" y="-6689285"/>
            <a:ext cx="10724633" cy="10724633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91528" y="258273"/>
            <a:ext cx="11595307" cy="6377615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340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79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6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5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8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8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1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7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28" r:id="rId6"/>
    <p:sldLayoutId id="2147483724" r:id="rId7"/>
    <p:sldLayoutId id="2147483725" r:id="rId8"/>
    <p:sldLayoutId id="2147483726" r:id="rId9"/>
    <p:sldLayoutId id="2147483727" r:id="rId10"/>
    <p:sldLayoutId id="2147483729" r:id="rId11"/>
    <p:sldLayoutId id="2147483736" r:id="rId12"/>
    <p:sldLayoutId id="2147483737" r:id="rId13"/>
    <p:sldLayoutId id="2147483738" r:id="rId14"/>
    <p:sldLayoutId id="2147483739" r:id="rId15"/>
    <p:sldLayoutId id="214748374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9.pn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0D122B"/>
            </a:gs>
            <a:gs pos="100000">
              <a:srgbClr val="14BED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333CC8-1610-194B-4CB7-33045B5AA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846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BB2074-92BE-A738-D56A-C4DD64107957}"/>
              </a:ext>
            </a:extLst>
          </p:cNvPr>
          <p:cNvSpPr txBox="1"/>
          <p:nvPr/>
        </p:nvSpPr>
        <p:spPr>
          <a:xfrm>
            <a:off x="-2819400" y="-2369870"/>
            <a:ext cx="17830800" cy="11597739"/>
          </a:xfrm>
          <a:custGeom>
            <a:avLst/>
            <a:gdLst/>
            <a:ahLst/>
            <a:cxnLst/>
            <a:rect l="l" t="t" r="r" b="b"/>
            <a:pathLst>
              <a:path w="55168800" h="29057600">
                <a:moveTo>
                  <a:pt x="27106222" y="14689039"/>
                </a:moveTo>
                <a:lnTo>
                  <a:pt x="28656815" y="14689039"/>
                </a:lnTo>
                <a:cubicBezTo>
                  <a:pt x="28940938" y="14689039"/>
                  <a:pt x="29176700" y="14761582"/>
                  <a:pt x="29364102" y="14906666"/>
                </a:cubicBezTo>
                <a:cubicBezTo>
                  <a:pt x="29551502" y="15051752"/>
                  <a:pt x="29645204" y="15272401"/>
                  <a:pt x="29645204" y="15568616"/>
                </a:cubicBezTo>
                <a:cubicBezTo>
                  <a:pt x="29645204" y="15828559"/>
                  <a:pt x="29563594" y="16034096"/>
                  <a:pt x="29400374" y="16185227"/>
                </a:cubicBezTo>
                <a:cubicBezTo>
                  <a:pt x="29225062" y="16348447"/>
                  <a:pt x="28986276" y="16430057"/>
                  <a:pt x="28684018" y="16430057"/>
                </a:cubicBezTo>
                <a:lnTo>
                  <a:pt x="27106222" y="16430057"/>
                </a:lnTo>
                <a:close/>
                <a:moveTo>
                  <a:pt x="13380239" y="12122852"/>
                </a:moveTo>
                <a:lnTo>
                  <a:pt x="14794815" y="12122852"/>
                </a:lnTo>
                <a:cubicBezTo>
                  <a:pt x="15139392" y="12122852"/>
                  <a:pt x="15394802" y="12205974"/>
                  <a:pt x="15561045" y="12372217"/>
                </a:cubicBezTo>
                <a:cubicBezTo>
                  <a:pt x="15727287" y="12538459"/>
                  <a:pt x="15810409" y="12760621"/>
                  <a:pt x="15810409" y="13038700"/>
                </a:cubicBezTo>
                <a:cubicBezTo>
                  <a:pt x="15810409" y="13310734"/>
                  <a:pt x="15719731" y="13526850"/>
                  <a:pt x="15538375" y="13687048"/>
                </a:cubicBezTo>
                <a:cubicBezTo>
                  <a:pt x="15357019" y="13847246"/>
                  <a:pt x="15094053" y="13927345"/>
                  <a:pt x="14749477" y="13927345"/>
                </a:cubicBezTo>
                <a:lnTo>
                  <a:pt x="13380239" y="13927345"/>
                </a:lnTo>
                <a:close/>
                <a:moveTo>
                  <a:pt x="27106222" y="12095648"/>
                </a:moveTo>
                <a:lnTo>
                  <a:pt x="28566136" y="12095648"/>
                </a:lnTo>
                <a:cubicBezTo>
                  <a:pt x="28832124" y="12095648"/>
                  <a:pt x="29042196" y="12160635"/>
                  <a:pt x="29196348" y="12290606"/>
                </a:cubicBezTo>
                <a:cubicBezTo>
                  <a:pt x="29350500" y="12420578"/>
                  <a:pt x="29427576" y="12609491"/>
                  <a:pt x="29427576" y="12857344"/>
                </a:cubicBezTo>
                <a:cubicBezTo>
                  <a:pt x="29427576" y="13111243"/>
                  <a:pt x="29347476" y="13300155"/>
                  <a:pt x="29187280" y="13424082"/>
                </a:cubicBezTo>
                <a:cubicBezTo>
                  <a:pt x="29027082" y="13548008"/>
                  <a:pt x="28813988" y="13609971"/>
                  <a:pt x="28548000" y="13609971"/>
                </a:cubicBezTo>
                <a:lnTo>
                  <a:pt x="27106222" y="13609971"/>
                </a:lnTo>
                <a:close/>
                <a:moveTo>
                  <a:pt x="35077578" y="12032174"/>
                </a:moveTo>
                <a:cubicBezTo>
                  <a:pt x="35367746" y="12032174"/>
                  <a:pt x="35621646" y="12089604"/>
                  <a:pt x="35839274" y="12204462"/>
                </a:cubicBezTo>
                <a:cubicBezTo>
                  <a:pt x="36056900" y="12319322"/>
                  <a:pt x="36238256" y="12479519"/>
                  <a:pt x="36383340" y="12685056"/>
                </a:cubicBezTo>
                <a:cubicBezTo>
                  <a:pt x="36528424" y="12890593"/>
                  <a:pt x="36637238" y="13130889"/>
                  <a:pt x="36709780" y="13405946"/>
                </a:cubicBezTo>
                <a:cubicBezTo>
                  <a:pt x="36782324" y="13681003"/>
                  <a:pt x="36818596" y="13978729"/>
                  <a:pt x="36818596" y="14299125"/>
                </a:cubicBezTo>
                <a:cubicBezTo>
                  <a:pt x="36818596" y="14619520"/>
                  <a:pt x="36782324" y="14915734"/>
                  <a:pt x="36709780" y="15187768"/>
                </a:cubicBezTo>
                <a:cubicBezTo>
                  <a:pt x="36637238" y="15459802"/>
                  <a:pt x="36528424" y="15695565"/>
                  <a:pt x="36383340" y="15895057"/>
                </a:cubicBezTo>
                <a:cubicBezTo>
                  <a:pt x="36238256" y="16094548"/>
                  <a:pt x="36056900" y="16251724"/>
                  <a:pt x="35839274" y="16366582"/>
                </a:cubicBezTo>
                <a:cubicBezTo>
                  <a:pt x="35621646" y="16481441"/>
                  <a:pt x="35367746" y="16538871"/>
                  <a:pt x="35077578" y="16538871"/>
                </a:cubicBezTo>
                <a:cubicBezTo>
                  <a:pt x="34787408" y="16538871"/>
                  <a:pt x="34532000" y="16481441"/>
                  <a:pt x="34311348" y="16366582"/>
                </a:cubicBezTo>
                <a:cubicBezTo>
                  <a:pt x="34090698" y="16251724"/>
                  <a:pt x="33906322" y="16094548"/>
                  <a:pt x="33758212" y="15895057"/>
                </a:cubicBezTo>
                <a:cubicBezTo>
                  <a:pt x="33610106" y="15695565"/>
                  <a:pt x="33498270" y="15459802"/>
                  <a:pt x="33422704" y="15187768"/>
                </a:cubicBezTo>
                <a:cubicBezTo>
                  <a:pt x="33347140" y="14915734"/>
                  <a:pt x="33309356" y="14619520"/>
                  <a:pt x="33309356" y="14299125"/>
                </a:cubicBezTo>
                <a:cubicBezTo>
                  <a:pt x="33309356" y="13978729"/>
                  <a:pt x="33347140" y="13681003"/>
                  <a:pt x="33422704" y="13405946"/>
                </a:cubicBezTo>
                <a:cubicBezTo>
                  <a:pt x="33498270" y="13130889"/>
                  <a:pt x="33610106" y="12890593"/>
                  <a:pt x="33758212" y="12685056"/>
                </a:cubicBezTo>
                <a:cubicBezTo>
                  <a:pt x="33906322" y="12479519"/>
                  <a:pt x="34090698" y="12319322"/>
                  <a:pt x="34311348" y="12204462"/>
                </a:cubicBezTo>
                <a:cubicBezTo>
                  <a:pt x="34532000" y="12089604"/>
                  <a:pt x="34787408" y="12032174"/>
                  <a:pt x="35077578" y="12032174"/>
                </a:cubicBezTo>
                <a:close/>
                <a:moveTo>
                  <a:pt x="21390154" y="12032174"/>
                </a:moveTo>
                <a:cubicBezTo>
                  <a:pt x="21680325" y="12032174"/>
                  <a:pt x="21934223" y="12089604"/>
                  <a:pt x="22151850" y="12204462"/>
                </a:cubicBezTo>
                <a:cubicBezTo>
                  <a:pt x="22369476" y="12319322"/>
                  <a:pt x="22550833" y="12479519"/>
                  <a:pt x="22695919" y="12685056"/>
                </a:cubicBezTo>
                <a:cubicBezTo>
                  <a:pt x="22841002" y="12890593"/>
                  <a:pt x="22949817" y="13130889"/>
                  <a:pt x="23022358" y="13405946"/>
                </a:cubicBezTo>
                <a:cubicBezTo>
                  <a:pt x="23094900" y="13681003"/>
                  <a:pt x="23131172" y="13978729"/>
                  <a:pt x="23131172" y="14299125"/>
                </a:cubicBezTo>
                <a:cubicBezTo>
                  <a:pt x="23131172" y="14619520"/>
                  <a:pt x="23094900" y="14915734"/>
                  <a:pt x="23022358" y="15187768"/>
                </a:cubicBezTo>
                <a:cubicBezTo>
                  <a:pt x="22949817" y="15459802"/>
                  <a:pt x="22841002" y="15695565"/>
                  <a:pt x="22695919" y="15895057"/>
                </a:cubicBezTo>
                <a:cubicBezTo>
                  <a:pt x="22550833" y="16094548"/>
                  <a:pt x="22369476" y="16251724"/>
                  <a:pt x="22151850" y="16366582"/>
                </a:cubicBezTo>
                <a:cubicBezTo>
                  <a:pt x="21934223" y="16481441"/>
                  <a:pt x="21680325" y="16538871"/>
                  <a:pt x="21390154" y="16538871"/>
                </a:cubicBezTo>
                <a:cubicBezTo>
                  <a:pt x="21099986" y="16538871"/>
                  <a:pt x="20844575" y="16481441"/>
                  <a:pt x="20623925" y="16366582"/>
                </a:cubicBezTo>
                <a:cubicBezTo>
                  <a:pt x="20403276" y="16251724"/>
                  <a:pt x="20218896" y="16094548"/>
                  <a:pt x="20070788" y="15895057"/>
                </a:cubicBezTo>
                <a:cubicBezTo>
                  <a:pt x="19922682" y="15695565"/>
                  <a:pt x="19810845" y="15459802"/>
                  <a:pt x="19735280" y="15187768"/>
                </a:cubicBezTo>
                <a:cubicBezTo>
                  <a:pt x="19659715" y="14915734"/>
                  <a:pt x="19621933" y="14619520"/>
                  <a:pt x="19621933" y="14299125"/>
                </a:cubicBezTo>
                <a:cubicBezTo>
                  <a:pt x="19621933" y="13978729"/>
                  <a:pt x="19659715" y="13681003"/>
                  <a:pt x="19735280" y="13405946"/>
                </a:cubicBezTo>
                <a:cubicBezTo>
                  <a:pt x="19810846" y="13130889"/>
                  <a:pt x="19922682" y="12890593"/>
                  <a:pt x="20070788" y="12685056"/>
                </a:cubicBezTo>
                <a:cubicBezTo>
                  <a:pt x="20218897" y="12479519"/>
                  <a:pt x="20403276" y="12319322"/>
                  <a:pt x="20623925" y="12204462"/>
                </a:cubicBezTo>
                <a:cubicBezTo>
                  <a:pt x="20844575" y="12089604"/>
                  <a:pt x="21099986" y="12032174"/>
                  <a:pt x="21390154" y="12032174"/>
                </a:cubicBezTo>
                <a:close/>
                <a:moveTo>
                  <a:pt x="38934748" y="10898699"/>
                </a:moveTo>
                <a:lnTo>
                  <a:pt x="38934748" y="12213530"/>
                </a:lnTo>
                <a:lnTo>
                  <a:pt x="40938730" y="12213530"/>
                </a:lnTo>
                <a:lnTo>
                  <a:pt x="40938730" y="17645142"/>
                </a:lnTo>
                <a:lnTo>
                  <a:pt x="42489324" y="17645142"/>
                </a:lnTo>
                <a:lnTo>
                  <a:pt x="42489324" y="12213530"/>
                </a:lnTo>
                <a:lnTo>
                  <a:pt x="44502376" y="12213530"/>
                </a:lnTo>
                <a:lnTo>
                  <a:pt x="44502376" y="10898699"/>
                </a:lnTo>
                <a:close/>
                <a:moveTo>
                  <a:pt x="25573763" y="10898699"/>
                </a:moveTo>
                <a:lnTo>
                  <a:pt x="25573763" y="17645142"/>
                </a:lnTo>
                <a:lnTo>
                  <a:pt x="28847238" y="17645142"/>
                </a:lnTo>
                <a:cubicBezTo>
                  <a:pt x="29554526" y="17645142"/>
                  <a:pt x="30110684" y="17478899"/>
                  <a:pt x="30515712" y="17146413"/>
                </a:cubicBezTo>
                <a:cubicBezTo>
                  <a:pt x="30727294" y="16977147"/>
                  <a:pt x="30890518" y="16771611"/>
                  <a:pt x="31005374" y="16529803"/>
                </a:cubicBezTo>
                <a:cubicBezTo>
                  <a:pt x="31120234" y="16287995"/>
                  <a:pt x="31177662" y="16003870"/>
                  <a:pt x="31177662" y="15677430"/>
                </a:cubicBezTo>
                <a:cubicBezTo>
                  <a:pt x="31177662" y="15260311"/>
                  <a:pt x="31061294" y="14908178"/>
                  <a:pt x="30828552" y="14621031"/>
                </a:cubicBezTo>
                <a:cubicBezTo>
                  <a:pt x="30595812" y="14333884"/>
                  <a:pt x="30261812" y="14138927"/>
                  <a:pt x="29826560" y="14036159"/>
                </a:cubicBezTo>
                <a:lnTo>
                  <a:pt x="29826560" y="13999887"/>
                </a:lnTo>
                <a:cubicBezTo>
                  <a:pt x="30551982" y="13776214"/>
                  <a:pt x="30914696" y="13325847"/>
                  <a:pt x="30914696" y="12648785"/>
                </a:cubicBezTo>
                <a:cubicBezTo>
                  <a:pt x="30914696" y="12122852"/>
                  <a:pt x="30724272" y="11693643"/>
                  <a:pt x="30343424" y="11361157"/>
                </a:cubicBezTo>
                <a:cubicBezTo>
                  <a:pt x="29986758" y="11052852"/>
                  <a:pt x="29460824" y="10898699"/>
                  <a:pt x="28765628" y="10898699"/>
                </a:cubicBezTo>
                <a:close/>
                <a:moveTo>
                  <a:pt x="11838713" y="10898699"/>
                </a:moveTo>
                <a:lnTo>
                  <a:pt x="11838713" y="17645142"/>
                </a:lnTo>
                <a:lnTo>
                  <a:pt x="13380239" y="17645142"/>
                </a:lnTo>
                <a:lnTo>
                  <a:pt x="13380239" y="15069887"/>
                </a:lnTo>
                <a:lnTo>
                  <a:pt x="14522782" y="15069887"/>
                </a:lnTo>
                <a:cubicBezTo>
                  <a:pt x="14897584" y="15069887"/>
                  <a:pt x="15174152" y="15154520"/>
                  <a:pt x="15352486" y="15323786"/>
                </a:cubicBezTo>
                <a:cubicBezTo>
                  <a:pt x="15530819" y="15493051"/>
                  <a:pt x="15641144" y="15746949"/>
                  <a:pt x="15683460" y="16085480"/>
                </a:cubicBezTo>
                <a:cubicBezTo>
                  <a:pt x="15701596" y="16272882"/>
                  <a:pt x="15716709" y="16454238"/>
                  <a:pt x="15728799" y="16629549"/>
                </a:cubicBezTo>
                <a:cubicBezTo>
                  <a:pt x="15740890" y="16804859"/>
                  <a:pt x="15754491" y="16963546"/>
                  <a:pt x="15769605" y="17105608"/>
                </a:cubicBezTo>
                <a:cubicBezTo>
                  <a:pt x="15784717" y="17247670"/>
                  <a:pt x="15802853" y="17367063"/>
                  <a:pt x="15824011" y="17463786"/>
                </a:cubicBezTo>
                <a:cubicBezTo>
                  <a:pt x="15845169" y="17560509"/>
                  <a:pt x="15879929" y="17620961"/>
                  <a:pt x="15928291" y="17645142"/>
                </a:cubicBezTo>
                <a:lnTo>
                  <a:pt x="17451680" y="17645142"/>
                </a:lnTo>
                <a:lnTo>
                  <a:pt x="17451680" y="17572600"/>
                </a:lnTo>
                <a:cubicBezTo>
                  <a:pt x="17397274" y="17548419"/>
                  <a:pt x="17357981" y="17486456"/>
                  <a:pt x="17333799" y="17386710"/>
                </a:cubicBezTo>
                <a:cubicBezTo>
                  <a:pt x="17309619" y="17286964"/>
                  <a:pt x="17289972" y="17156992"/>
                  <a:pt x="17274859" y="16996794"/>
                </a:cubicBezTo>
                <a:cubicBezTo>
                  <a:pt x="17259746" y="16836597"/>
                  <a:pt x="17244633" y="16655241"/>
                  <a:pt x="17229520" y="16452727"/>
                </a:cubicBezTo>
                <a:cubicBezTo>
                  <a:pt x="17214407" y="16250212"/>
                  <a:pt x="17191737" y="16034096"/>
                  <a:pt x="17161511" y="15804379"/>
                </a:cubicBezTo>
                <a:cubicBezTo>
                  <a:pt x="17113150" y="15441667"/>
                  <a:pt x="17008870" y="15159054"/>
                  <a:pt x="16848672" y="14956539"/>
                </a:cubicBezTo>
                <a:cubicBezTo>
                  <a:pt x="16688474" y="14754025"/>
                  <a:pt x="16439110" y="14601384"/>
                  <a:pt x="16100579" y="14498616"/>
                </a:cubicBezTo>
                <a:lnTo>
                  <a:pt x="16100579" y="14471413"/>
                </a:lnTo>
                <a:cubicBezTo>
                  <a:pt x="16535833" y="14332373"/>
                  <a:pt x="16853206" y="14123814"/>
                  <a:pt x="17052697" y="13845734"/>
                </a:cubicBezTo>
                <a:cubicBezTo>
                  <a:pt x="17252190" y="13567655"/>
                  <a:pt x="17351935" y="13229124"/>
                  <a:pt x="17351935" y="12830141"/>
                </a:cubicBezTo>
                <a:cubicBezTo>
                  <a:pt x="17351935" y="12521835"/>
                  <a:pt x="17292994" y="12248290"/>
                  <a:pt x="17175113" y="12009504"/>
                </a:cubicBezTo>
                <a:cubicBezTo>
                  <a:pt x="17057231" y="11770719"/>
                  <a:pt x="16895523" y="11568205"/>
                  <a:pt x="16689986" y="11401962"/>
                </a:cubicBezTo>
                <a:cubicBezTo>
                  <a:pt x="16484448" y="11235719"/>
                  <a:pt x="16241129" y="11110281"/>
                  <a:pt x="15960028" y="11025648"/>
                </a:cubicBezTo>
                <a:cubicBezTo>
                  <a:pt x="15678926" y="10941016"/>
                  <a:pt x="15375155" y="10898699"/>
                  <a:pt x="15048714" y="10898699"/>
                </a:cubicBezTo>
                <a:close/>
                <a:moveTo>
                  <a:pt x="35068510" y="10780818"/>
                </a:moveTo>
                <a:cubicBezTo>
                  <a:pt x="34554668" y="10780818"/>
                  <a:pt x="34092210" y="10869985"/>
                  <a:pt x="33681136" y="11048318"/>
                </a:cubicBezTo>
                <a:cubicBezTo>
                  <a:pt x="33270064" y="11226651"/>
                  <a:pt x="32919440" y="11471482"/>
                  <a:pt x="32629272" y="11782809"/>
                </a:cubicBezTo>
                <a:cubicBezTo>
                  <a:pt x="32339102" y="12094137"/>
                  <a:pt x="32116940" y="12464406"/>
                  <a:pt x="31962790" y="12893616"/>
                </a:cubicBezTo>
                <a:cubicBezTo>
                  <a:pt x="31808636" y="13322825"/>
                  <a:pt x="31731560" y="13791328"/>
                  <a:pt x="31731560" y="14299125"/>
                </a:cubicBezTo>
                <a:cubicBezTo>
                  <a:pt x="31731560" y="14800876"/>
                  <a:pt x="31808636" y="15266356"/>
                  <a:pt x="31962790" y="15695565"/>
                </a:cubicBezTo>
                <a:cubicBezTo>
                  <a:pt x="32116940" y="16124774"/>
                  <a:pt x="32339102" y="16496554"/>
                  <a:pt x="32629272" y="16810905"/>
                </a:cubicBezTo>
                <a:cubicBezTo>
                  <a:pt x="32919440" y="17125255"/>
                  <a:pt x="33270064" y="17370086"/>
                  <a:pt x="33681136" y="17545396"/>
                </a:cubicBezTo>
                <a:cubicBezTo>
                  <a:pt x="34092210" y="17720707"/>
                  <a:pt x="34554668" y="17808362"/>
                  <a:pt x="35068510" y="17808362"/>
                </a:cubicBezTo>
                <a:cubicBezTo>
                  <a:pt x="35576306" y="17808362"/>
                  <a:pt x="36035744" y="17720707"/>
                  <a:pt x="36446816" y="17545396"/>
                </a:cubicBezTo>
                <a:cubicBezTo>
                  <a:pt x="36857890" y="17370086"/>
                  <a:pt x="37208512" y="17125255"/>
                  <a:pt x="37498680" y="16810905"/>
                </a:cubicBezTo>
                <a:cubicBezTo>
                  <a:pt x="37788850" y="16496554"/>
                  <a:pt x="38011010" y="16124774"/>
                  <a:pt x="38165164" y="15695565"/>
                </a:cubicBezTo>
                <a:cubicBezTo>
                  <a:pt x="38319316" y="15266356"/>
                  <a:pt x="38396392" y="14800876"/>
                  <a:pt x="38396392" y="14299125"/>
                </a:cubicBezTo>
                <a:cubicBezTo>
                  <a:pt x="38396392" y="13791328"/>
                  <a:pt x="38319316" y="13322825"/>
                  <a:pt x="38165164" y="12893616"/>
                </a:cubicBezTo>
                <a:cubicBezTo>
                  <a:pt x="38011010" y="12464406"/>
                  <a:pt x="37788850" y="12094137"/>
                  <a:pt x="37498680" y="11782809"/>
                </a:cubicBezTo>
                <a:cubicBezTo>
                  <a:pt x="37208512" y="11471482"/>
                  <a:pt x="36857890" y="11226651"/>
                  <a:pt x="36446816" y="11048318"/>
                </a:cubicBezTo>
                <a:cubicBezTo>
                  <a:pt x="36035744" y="10869985"/>
                  <a:pt x="35576306" y="10780818"/>
                  <a:pt x="35068510" y="10780818"/>
                </a:cubicBezTo>
                <a:close/>
                <a:moveTo>
                  <a:pt x="21381086" y="10780818"/>
                </a:moveTo>
                <a:cubicBezTo>
                  <a:pt x="20867244" y="10780818"/>
                  <a:pt x="20404787" y="10869985"/>
                  <a:pt x="19993713" y="11048318"/>
                </a:cubicBezTo>
                <a:cubicBezTo>
                  <a:pt x="19582639" y="11226651"/>
                  <a:pt x="19232018" y="11471482"/>
                  <a:pt x="18941848" y="11782809"/>
                </a:cubicBezTo>
                <a:cubicBezTo>
                  <a:pt x="18651678" y="12094137"/>
                  <a:pt x="18429517" y="12464406"/>
                  <a:pt x="18275365" y="12893616"/>
                </a:cubicBezTo>
                <a:cubicBezTo>
                  <a:pt x="18121212" y="13322825"/>
                  <a:pt x="18044136" y="13791328"/>
                  <a:pt x="18044136" y="14299125"/>
                </a:cubicBezTo>
                <a:cubicBezTo>
                  <a:pt x="18044136" y="14800876"/>
                  <a:pt x="18121212" y="15266356"/>
                  <a:pt x="18275365" y="15695565"/>
                </a:cubicBezTo>
                <a:cubicBezTo>
                  <a:pt x="18429517" y="16124774"/>
                  <a:pt x="18651678" y="16496554"/>
                  <a:pt x="18941848" y="16810905"/>
                </a:cubicBezTo>
                <a:cubicBezTo>
                  <a:pt x="19232018" y="17125255"/>
                  <a:pt x="19582639" y="17370086"/>
                  <a:pt x="19993713" y="17545396"/>
                </a:cubicBezTo>
                <a:cubicBezTo>
                  <a:pt x="20404787" y="17720707"/>
                  <a:pt x="20867244" y="17808362"/>
                  <a:pt x="21381086" y="17808362"/>
                </a:cubicBezTo>
                <a:cubicBezTo>
                  <a:pt x="21888883" y="17808362"/>
                  <a:pt x="22348318" y="17720707"/>
                  <a:pt x="22759393" y="17545396"/>
                </a:cubicBezTo>
                <a:cubicBezTo>
                  <a:pt x="23170465" y="17370086"/>
                  <a:pt x="23521088" y="17125255"/>
                  <a:pt x="23811257" y="16810905"/>
                </a:cubicBezTo>
                <a:cubicBezTo>
                  <a:pt x="24101427" y="16496554"/>
                  <a:pt x="24323587" y="16124774"/>
                  <a:pt x="24477740" y="15695565"/>
                </a:cubicBezTo>
                <a:cubicBezTo>
                  <a:pt x="24631892" y="15266356"/>
                  <a:pt x="24708969" y="14800876"/>
                  <a:pt x="24708969" y="14299125"/>
                </a:cubicBezTo>
                <a:cubicBezTo>
                  <a:pt x="24708969" y="13791328"/>
                  <a:pt x="24631892" y="13322825"/>
                  <a:pt x="24477740" y="12893616"/>
                </a:cubicBezTo>
                <a:cubicBezTo>
                  <a:pt x="24323587" y="12464406"/>
                  <a:pt x="24101427" y="12094137"/>
                  <a:pt x="23811257" y="11782809"/>
                </a:cubicBezTo>
                <a:cubicBezTo>
                  <a:pt x="23521088" y="11471482"/>
                  <a:pt x="23170465" y="11226651"/>
                  <a:pt x="22759393" y="11048318"/>
                </a:cubicBezTo>
                <a:cubicBezTo>
                  <a:pt x="22348318" y="10869985"/>
                  <a:pt x="21888883" y="10780818"/>
                  <a:pt x="21381086" y="10780818"/>
                </a:cubicBezTo>
                <a:close/>
                <a:moveTo>
                  <a:pt x="0" y="0"/>
                </a:moveTo>
                <a:lnTo>
                  <a:pt x="55168800" y="0"/>
                </a:lnTo>
                <a:lnTo>
                  <a:pt x="55168800" y="29057600"/>
                </a:lnTo>
                <a:lnTo>
                  <a:pt x="0" y="29057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1400" b="1" dirty="0"/>
          </a:p>
        </p:txBody>
      </p:sp>
    </p:spTree>
    <p:extLst>
      <p:ext uri="{BB962C8B-B14F-4D97-AF65-F5344CB8AC3E}">
        <p14:creationId xmlns:p14="http://schemas.microsoft.com/office/powerpoint/2010/main" val="67149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rgbClr val="1B3563"/>
            </a:gs>
            <a:gs pos="100000">
              <a:srgbClr val="14BED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EC08A4C-4CD2-27A9-1A75-A49AE34D8485}"/>
              </a:ext>
            </a:extLst>
          </p:cNvPr>
          <p:cNvSpPr/>
          <p:nvPr/>
        </p:nvSpPr>
        <p:spPr>
          <a:xfrm>
            <a:off x="-1314450" y="247649"/>
            <a:ext cx="6057900" cy="6362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339862049_6002281093225986_2194057338009348725_n">
            <a:hlinkClick r:id="" action="ppaction://media"/>
            <a:extLst>
              <a:ext uri="{FF2B5EF4-FFF2-40B4-BE49-F238E27FC236}">
                <a16:creationId xmlns:a16="http://schemas.microsoft.com/office/drawing/2014/main" id="{12DC3F28-BDF8-DC0D-8ECE-4F0D068B26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30324" y="396037"/>
            <a:ext cx="5967342" cy="6065924"/>
          </a:xfrm>
          <a:prstGeom prst="flowChartConnector">
            <a:avLst/>
          </a:prstGeom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D73650-E56F-555A-6690-29E6D9AAA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204825"/>
              </p:ext>
            </p:extLst>
          </p:nvPr>
        </p:nvGraphicFramePr>
        <p:xfrm>
          <a:off x="4743450" y="719665"/>
          <a:ext cx="7073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725325-A59B-38D0-ACC0-47F523DC4222}"/>
              </a:ext>
            </a:extLst>
          </p:cNvPr>
          <p:cNvSpPr txBox="1"/>
          <p:nvPr/>
        </p:nvSpPr>
        <p:spPr>
          <a:xfrm>
            <a:off x="5106844" y="1218752"/>
            <a:ext cx="44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9A26B-0932-93B9-4187-81720F437F7C}"/>
              </a:ext>
            </a:extLst>
          </p:cNvPr>
          <p:cNvSpPr txBox="1"/>
          <p:nvPr/>
        </p:nvSpPr>
        <p:spPr>
          <a:xfrm>
            <a:off x="5648325" y="2495102"/>
            <a:ext cx="44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B6800-DACA-3994-B64F-A0E321832C71}"/>
              </a:ext>
            </a:extLst>
          </p:cNvPr>
          <p:cNvSpPr txBox="1"/>
          <p:nvPr/>
        </p:nvSpPr>
        <p:spPr>
          <a:xfrm>
            <a:off x="5554519" y="3707952"/>
            <a:ext cx="44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16B64-8C1E-19FF-921C-3B8C6316E57C}"/>
              </a:ext>
            </a:extLst>
          </p:cNvPr>
          <p:cNvSpPr txBox="1"/>
          <p:nvPr/>
        </p:nvSpPr>
        <p:spPr>
          <a:xfrm>
            <a:off x="5106843" y="4997002"/>
            <a:ext cx="44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079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2047322-8E1D-19CC-5631-903CCD033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8643346"/>
              </p:ext>
            </p:extLst>
          </p:nvPr>
        </p:nvGraphicFramePr>
        <p:xfrm>
          <a:off x="4606976" y="1026829"/>
          <a:ext cx="7325194" cy="5284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125F800-4D47-D8BB-F5D2-3620CB1A100B}"/>
              </a:ext>
            </a:extLst>
          </p:cNvPr>
          <p:cNvSpPr txBox="1"/>
          <p:nvPr/>
        </p:nvSpPr>
        <p:spPr>
          <a:xfrm>
            <a:off x="379747" y="1836297"/>
            <a:ext cx="4467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Features of Human Following Robot</a:t>
            </a:r>
          </a:p>
        </p:txBody>
      </p:sp>
    </p:spTree>
    <p:extLst>
      <p:ext uri="{BB962C8B-B14F-4D97-AF65-F5344CB8AC3E}">
        <p14:creationId xmlns:p14="http://schemas.microsoft.com/office/powerpoint/2010/main" val="3157339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man Following Bot - Hackster.io">
            <a:extLst>
              <a:ext uri="{FF2B5EF4-FFF2-40B4-BE49-F238E27FC236}">
                <a16:creationId xmlns:a16="http://schemas.microsoft.com/office/drawing/2014/main" id="{93612327-CB69-CCE8-D0F4-F43921AF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612" y="653488"/>
            <a:ext cx="8160776" cy="55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5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33"/>
          <p:cNvGrpSpPr/>
          <p:nvPr/>
        </p:nvGrpSpPr>
        <p:grpSpPr>
          <a:xfrm>
            <a:off x="9575" y="6036878"/>
            <a:ext cx="12191127" cy="1642243"/>
            <a:chOff x="218" y="898161"/>
            <a:chExt cx="9143345" cy="1231682"/>
          </a:xfrm>
        </p:grpSpPr>
        <p:sp>
          <p:nvSpPr>
            <p:cNvPr id="1047" name="Google Shape;1047;p33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3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3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3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3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3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3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3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3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33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33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3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3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3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3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3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3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3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D9453C-9224-1143-854D-E816510C5C58}"/>
              </a:ext>
            </a:extLst>
          </p:cNvPr>
          <p:cNvGrpSpPr/>
          <p:nvPr/>
        </p:nvGrpSpPr>
        <p:grpSpPr>
          <a:xfrm>
            <a:off x="9575" y="1991218"/>
            <a:ext cx="6056273" cy="3548299"/>
            <a:chOff x="3067866" y="1654839"/>
            <a:chExt cx="6056273" cy="3548299"/>
          </a:xfrm>
        </p:grpSpPr>
        <p:grpSp>
          <p:nvGrpSpPr>
            <p:cNvPr id="1093" name="Google Shape;1093;p33"/>
            <p:cNvGrpSpPr/>
            <p:nvPr/>
          </p:nvGrpSpPr>
          <p:grpSpPr>
            <a:xfrm>
              <a:off x="3067866" y="1654839"/>
              <a:ext cx="6056273" cy="3548299"/>
              <a:chOff x="3938374" y="1241129"/>
              <a:chExt cx="4542205" cy="2661224"/>
            </a:xfrm>
          </p:grpSpPr>
          <p:sp>
            <p:nvSpPr>
              <p:cNvPr id="1094" name="Google Shape;1094;p33"/>
              <p:cNvSpPr/>
              <p:nvPr/>
            </p:nvSpPr>
            <p:spPr>
              <a:xfrm>
                <a:off x="4309824" y="1241129"/>
                <a:ext cx="3797910" cy="2542169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rgbClr val="BEF176"/>
                  </a:gs>
                  <a:gs pos="50000">
                    <a:schemeClr val="accent2"/>
                  </a:gs>
                  <a:gs pos="100000">
                    <a:srgbClr val="AF9FFF"/>
                  </a:gs>
                </a:gsLst>
                <a:lin ang="5400012" scaled="0"/>
              </a:gradFill>
              <a:ln>
                <a:noFill/>
              </a:ln>
              <a:effectLst>
                <a:outerShdw blurRad="285750" algn="bl" rotWithShape="0">
                  <a:schemeClr val="lt1"/>
                </a:outerShdw>
              </a:effectLst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938374" y="3832321"/>
                <a:ext cx="4542205" cy="70032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9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938374" y="3776295"/>
                <a:ext cx="454150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E5CC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5872718" y="3776295"/>
                <a:ext cx="665106" cy="35016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4152C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98" name="Google Shape;1098;p33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" b="552"/>
            <a:stretch/>
          </p:blipFill>
          <p:spPr>
            <a:xfrm>
              <a:off x="3744100" y="1850468"/>
              <a:ext cx="4707400" cy="2990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9" name="Google Shape;1099;p33"/>
          <p:cNvSpPr txBox="1">
            <a:spLocks noGrp="1"/>
          </p:cNvSpPr>
          <p:nvPr>
            <p:ph type="body" idx="4294967295"/>
          </p:nvPr>
        </p:nvSpPr>
        <p:spPr>
          <a:xfrm>
            <a:off x="262115" y="229663"/>
            <a:ext cx="7231128" cy="66263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067"/>
              </a:spcAft>
              <a:buNone/>
            </a:pPr>
            <a:r>
              <a:rPr lang="en" sz="4800" b="1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rPr>
              <a:t>Hardware Specification</a:t>
            </a:r>
            <a:endParaRPr sz="6000" b="1" dirty="0">
              <a:solidFill>
                <a:schemeClr val="bg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00" name="Google Shape;1100;p33"/>
          <p:cNvSpPr txBox="1">
            <a:spLocks noGrp="1"/>
          </p:cNvSpPr>
          <p:nvPr>
            <p:ph type="body" idx="4294967295"/>
          </p:nvPr>
        </p:nvSpPr>
        <p:spPr>
          <a:xfrm>
            <a:off x="7286701" y="1201541"/>
            <a:ext cx="4875046" cy="22568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2200" dirty="0">
                <a:solidFill>
                  <a:schemeClr val="bg1"/>
                </a:solidFill>
              </a:rPr>
              <a:t>Arduino UNO Board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solidFill>
                  <a:schemeClr val="bg1"/>
                </a:solidFill>
              </a:rPr>
              <a:t>Motor/Wheel Motor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solidFill>
                  <a:schemeClr val="bg1"/>
                </a:solidFill>
              </a:rPr>
              <a:t>Motor Driver Shield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solidFill>
                  <a:schemeClr val="bg1"/>
                </a:solidFill>
              </a:rPr>
              <a:t>Switch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solidFill>
                  <a:schemeClr val="bg1"/>
                </a:solidFill>
              </a:rPr>
              <a:t>Battery Holder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solidFill>
                  <a:schemeClr val="bg1"/>
                </a:solidFill>
              </a:rPr>
              <a:t>Ultrasonic Sensor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solidFill>
                  <a:schemeClr val="bg1"/>
                </a:solidFill>
              </a:rPr>
              <a:t>IR Sensor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solidFill>
                  <a:schemeClr val="bg1"/>
                </a:solidFill>
              </a:rPr>
              <a:t>Bluetooth Module</a:t>
            </a:r>
          </a:p>
          <a:p>
            <a:pPr>
              <a:lnSpc>
                <a:spcPct val="110000"/>
              </a:lnSpc>
            </a:pPr>
            <a:r>
              <a:rPr lang="en-GB" sz="2200" dirty="0">
                <a:solidFill>
                  <a:schemeClr val="bg1"/>
                </a:solidFill>
              </a:rPr>
              <a:t>Servo Motor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8CC78F-C8D8-B7B2-4128-C2CB70762782}"/>
              </a:ext>
            </a:extLst>
          </p:cNvPr>
          <p:cNvCxnSpPr/>
          <p:nvPr/>
        </p:nvCxnSpPr>
        <p:spPr>
          <a:xfrm>
            <a:off x="11474310" y="-22475"/>
            <a:ext cx="0" cy="6880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CA8E82-C374-D599-C218-F830E7E52650}"/>
              </a:ext>
            </a:extLst>
          </p:cNvPr>
          <p:cNvCxnSpPr/>
          <p:nvPr/>
        </p:nvCxnSpPr>
        <p:spPr>
          <a:xfrm>
            <a:off x="11130088" y="-22475"/>
            <a:ext cx="0" cy="6880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06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0D122B"/>
            </a:gs>
            <a:gs pos="100000">
              <a:srgbClr val="14BED1"/>
            </a:gs>
          </a:gsLst>
          <a:lin ang="18900000" scaled="1"/>
          <a:tileRect/>
        </a:gra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31"/>
          <p:cNvGrpSpPr/>
          <p:nvPr/>
        </p:nvGrpSpPr>
        <p:grpSpPr>
          <a:xfrm>
            <a:off x="139776" y="6000715"/>
            <a:ext cx="12191127" cy="1642243"/>
            <a:chOff x="218" y="898161"/>
            <a:chExt cx="9143345" cy="1231682"/>
          </a:xfrm>
        </p:grpSpPr>
        <p:sp>
          <p:nvSpPr>
            <p:cNvPr id="929" name="Google Shape;929;p31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1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1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1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1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1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1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1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1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1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1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1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31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31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1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1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1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31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31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1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1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1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1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1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31"/>
          <p:cNvSpPr txBox="1">
            <a:spLocks noGrp="1"/>
          </p:cNvSpPr>
          <p:nvPr>
            <p:ph type="body" idx="4294967295"/>
          </p:nvPr>
        </p:nvSpPr>
        <p:spPr>
          <a:xfrm>
            <a:off x="5926245" y="168835"/>
            <a:ext cx="5873484" cy="83914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 algn="r">
              <a:spcBef>
                <a:spcPts val="0"/>
              </a:spcBef>
              <a:spcAft>
                <a:spcPts val="1067"/>
              </a:spcAft>
              <a:buNone/>
            </a:pPr>
            <a:r>
              <a:rPr lang="en-US" sz="4400" b="1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rPr>
              <a:t>Problem &amp; Solutions</a:t>
            </a:r>
            <a:endParaRPr sz="4400" b="1" dirty="0">
              <a:solidFill>
                <a:schemeClr val="bg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B7F3E0-4204-A9D3-3D30-1659906D3984}"/>
              </a:ext>
            </a:extLst>
          </p:cNvPr>
          <p:cNvGrpSpPr/>
          <p:nvPr/>
        </p:nvGrpSpPr>
        <p:grpSpPr>
          <a:xfrm>
            <a:off x="165275" y="1471924"/>
            <a:ext cx="2630216" cy="5226896"/>
            <a:chOff x="4780809" y="498102"/>
            <a:chExt cx="2630216" cy="5455588"/>
          </a:xfrm>
        </p:grpSpPr>
        <p:grpSp>
          <p:nvGrpSpPr>
            <p:cNvPr id="976" name="Google Shape;976;p31"/>
            <p:cNvGrpSpPr/>
            <p:nvPr/>
          </p:nvGrpSpPr>
          <p:grpSpPr>
            <a:xfrm>
              <a:off x="4780809" y="498102"/>
              <a:ext cx="2630216" cy="5455588"/>
              <a:chOff x="5353200" y="373572"/>
              <a:chExt cx="2119546" cy="4396359"/>
            </a:xfrm>
          </p:grpSpPr>
          <p:sp>
            <p:nvSpPr>
              <p:cNvPr id="977" name="Google Shape;977;p31"/>
              <p:cNvSpPr/>
              <p:nvPr/>
            </p:nvSpPr>
            <p:spPr>
              <a:xfrm>
                <a:off x="5353200" y="373572"/>
                <a:ext cx="2119546" cy="4396359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EF176"/>
                  </a:gs>
                  <a:gs pos="50000">
                    <a:schemeClr val="accent2"/>
                  </a:gs>
                  <a:gs pos="100000">
                    <a:srgbClr val="AF9FFF"/>
                  </a:gs>
                </a:gsLst>
                <a:lin ang="5400012" scaled="0"/>
              </a:gradFill>
              <a:ln>
                <a:noFill/>
              </a:ln>
              <a:effectLst>
                <a:outerShdw blurRad="285750" algn="bl" rotWithShape="0">
                  <a:schemeClr val="lt1"/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>
                <a:off x="6200687" y="4493184"/>
                <a:ext cx="422999" cy="150972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4152C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>
                <a:off x="5739987" y="529223"/>
                <a:ext cx="83354" cy="83354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4152C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6208555" y="538664"/>
                <a:ext cx="408837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4152C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981" name="Google Shape;981;p31"/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5" r="29085"/>
            <a:stretch/>
          </p:blipFill>
          <p:spPr>
            <a:xfrm>
              <a:off x="4837975" y="972744"/>
              <a:ext cx="2513421" cy="4506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2" name="Google Shape;982;p31"/>
          <p:cNvSpPr txBox="1">
            <a:spLocks noGrp="1"/>
          </p:cNvSpPr>
          <p:nvPr>
            <p:ph type="body" idx="4294967295"/>
          </p:nvPr>
        </p:nvSpPr>
        <p:spPr>
          <a:xfrm>
            <a:off x="4132690" y="1475196"/>
            <a:ext cx="7273609" cy="345544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067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Limited Range of Control</a:t>
            </a:r>
          </a:p>
          <a:p>
            <a:pPr>
              <a:spcBef>
                <a:spcPts val="0"/>
              </a:spcBef>
              <a:spcAft>
                <a:spcPts val="1067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Potential for wire tangling</a:t>
            </a:r>
          </a:p>
          <a:p>
            <a:pPr>
              <a:spcBef>
                <a:spcPts val="0"/>
              </a:spcBef>
              <a:spcAft>
                <a:spcPts val="1067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Inconvenient control</a:t>
            </a:r>
          </a:p>
          <a:p>
            <a:pPr>
              <a:spcBef>
                <a:spcPts val="0"/>
              </a:spcBef>
              <a:spcAft>
                <a:spcPts val="1067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Limited Mobility</a:t>
            </a:r>
          </a:p>
          <a:p>
            <a:pPr>
              <a:spcBef>
                <a:spcPts val="0"/>
              </a:spcBef>
              <a:spcAft>
                <a:spcPts val="1067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Lack of autonomy</a:t>
            </a:r>
          </a:p>
          <a:p>
            <a:pPr>
              <a:spcBef>
                <a:spcPts val="0"/>
              </a:spcBef>
              <a:spcAft>
                <a:spcPts val="1067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Inability to assist people with mobility issues</a:t>
            </a:r>
          </a:p>
          <a:p>
            <a:pPr>
              <a:spcBef>
                <a:spcPts val="0"/>
              </a:spcBef>
              <a:spcAft>
                <a:spcPts val="1067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Limited Interaction</a:t>
            </a:r>
          </a:p>
          <a:p>
            <a:pPr>
              <a:spcBef>
                <a:spcPts val="0"/>
              </a:spcBef>
              <a:spcAft>
                <a:spcPts val="1067"/>
              </a:spcAft>
              <a:buFont typeface="Wingdings" panose="05000000000000000000" pitchFamily="2" charset="2"/>
              <a:buChar char="§"/>
            </a:pP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7C6DEB-3313-6366-07DA-270DA8F2ACE4}"/>
              </a:ext>
            </a:extLst>
          </p:cNvPr>
          <p:cNvCxnSpPr>
            <a:cxnSpLocks/>
          </p:cNvCxnSpPr>
          <p:nvPr/>
        </p:nvCxnSpPr>
        <p:spPr>
          <a:xfrm flipH="1">
            <a:off x="0" y="1120776"/>
            <a:ext cx="122046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28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52"/>
          <p:cNvSpPr txBox="1">
            <a:spLocks noGrp="1"/>
          </p:cNvSpPr>
          <p:nvPr>
            <p:ph type="title"/>
          </p:nvPr>
        </p:nvSpPr>
        <p:spPr>
          <a:xfrm>
            <a:off x="6947585" y="3090795"/>
            <a:ext cx="4956615" cy="67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8000" dirty="0">
                <a:solidFill>
                  <a:schemeClr val="bg1"/>
                </a:solidFill>
              </a:rPr>
              <a:t>Solutions</a:t>
            </a:r>
            <a:endParaRPr sz="8000" dirty="0">
              <a:solidFill>
                <a:schemeClr val="bg1"/>
              </a:solidFill>
            </a:endParaRPr>
          </a:p>
        </p:txBody>
      </p:sp>
      <p:sp>
        <p:nvSpPr>
          <p:cNvPr id="2286" name="Google Shape;2286;p52"/>
          <p:cNvSpPr/>
          <p:nvPr/>
        </p:nvSpPr>
        <p:spPr>
          <a:xfrm>
            <a:off x="950797" y="1516531"/>
            <a:ext cx="5503939" cy="3824928"/>
          </a:xfrm>
          <a:custGeom>
            <a:avLst/>
            <a:gdLst/>
            <a:ahLst/>
            <a:cxnLst/>
            <a:rect l="l" t="t" r="r" b="b"/>
            <a:pathLst>
              <a:path w="285721" h="198560" extrusionOk="0">
                <a:moveTo>
                  <a:pt x="4894" y="1"/>
                </a:moveTo>
                <a:cubicBezTo>
                  <a:pt x="2320" y="1"/>
                  <a:pt x="0" y="2065"/>
                  <a:pt x="0" y="4901"/>
                </a:cubicBezTo>
                <a:lnTo>
                  <a:pt x="0" y="193405"/>
                </a:lnTo>
                <a:cubicBezTo>
                  <a:pt x="0" y="196239"/>
                  <a:pt x="2320" y="198560"/>
                  <a:pt x="4894" y="198560"/>
                </a:cubicBezTo>
                <a:lnTo>
                  <a:pt x="281292" y="198560"/>
                </a:lnTo>
                <a:cubicBezTo>
                  <a:pt x="283867" y="198560"/>
                  <a:pt x="285720" y="196239"/>
                  <a:pt x="285720" y="193405"/>
                </a:cubicBezTo>
                <a:lnTo>
                  <a:pt x="285719" y="4901"/>
                </a:lnTo>
                <a:cubicBezTo>
                  <a:pt x="285719" y="2065"/>
                  <a:pt x="283865" y="1"/>
                  <a:pt x="281292" y="1"/>
                </a:cubicBezTo>
                <a:close/>
              </a:path>
            </a:pathLst>
          </a:custGeom>
          <a:gradFill>
            <a:gsLst>
              <a:gs pos="11000">
                <a:srgbClr val="0D122B"/>
              </a:gs>
              <a:gs pos="100000">
                <a:srgbClr val="14BED1"/>
              </a:gs>
            </a:gsLst>
            <a:lin ang="18900000" scaled="1"/>
          </a:gra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7" name="Google Shape;2287;p52"/>
          <p:cNvSpPr/>
          <p:nvPr/>
        </p:nvSpPr>
        <p:spPr>
          <a:xfrm>
            <a:off x="1189200" y="4786001"/>
            <a:ext cx="4978589" cy="29068"/>
          </a:xfrm>
          <a:custGeom>
            <a:avLst/>
            <a:gdLst/>
            <a:ahLst/>
            <a:cxnLst/>
            <a:rect l="l" t="t" r="r" b="b"/>
            <a:pathLst>
              <a:path w="258897" h="1444" extrusionOk="0">
                <a:moveTo>
                  <a:pt x="0" y="0"/>
                </a:moveTo>
                <a:lnTo>
                  <a:pt x="0" y="1443"/>
                </a:lnTo>
                <a:lnTo>
                  <a:pt x="258897" y="1443"/>
                </a:lnTo>
                <a:lnTo>
                  <a:pt x="2588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8" name="Google Shape;2288;p52"/>
          <p:cNvSpPr/>
          <p:nvPr/>
        </p:nvSpPr>
        <p:spPr>
          <a:xfrm>
            <a:off x="1189200" y="4786001"/>
            <a:ext cx="1897203" cy="29068"/>
          </a:xfrm>
          <a:custGeom>
            <a:avLst/>
            <a:gdLst/>
            <a:ahLst/>
            <a:cxnLst/>
            <a:rect l="l" t="t" r="r" b="b"/>
            <a:pathLst>
              <a:path w="105733" h="1444" extrusionOk="0">
                <a:moveTo>
                  <a:pt x="0" y="0"/>
                </a:moveTo>
                <a:lnTo>
                  <a:pt x="0" y="1443"/>
                </a:lnTo>
                <a:lnTo>
                  <a:pt x="105732" y="1443"/>
                </a:lnTo>
                <a:lnTo>
                  <a:pt x="105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9" name="Google Shape;2289;p52"/>
          <p:cNvSpPr/>
          <p:nvPr/>
        </p:nvSpPr>
        <p:spPr>
          <a:xfrm>
            <a:off x="2053466" y="4947554"/>
            <a:ext cx="137943" cy="194057"/>
          </a:xfrm>
          <a:custGeom>
            <a:avLst/>
            <a:gdLst/>
            <a:ahLst/>
            <a:cxnLst/>
            <a:rect l="l" t="t" r="r" b="b"/>
            <a:pathLst>
              <a:path w="6856" h="9645" extrusionOk="0">
                <a:moveTo>
                  <a:pt x="0" y="0"/>
                </a:moveTo>
                <a:lnTo>
                  <a:pt x="0" y="9644"/>
                </a:lnTo>
                <a:lnTo>
                  <a:pt x="6855" y="48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0" name="Google Shape;2290;p52"/>
          <p:cNvSpPr/>
          <p:nvPr/>
        </p:nvSpPr>
        <p:spPr>
          <a:xfrm>
            <a:off x="2215332" y="4947554"/>
            <a:ext cx="32313" cy="194057"/>
          </a:xfrm>
          <a:custGeom>
            <a:avLst/>
            <a:gdLst/>
            <a:ahLst/>
            <a:cxnLst/>
            <a:rect l="l" t="t" r="r" b="b"/>
            <a:pathLst>
              <a:path w="1606" h="9645" extrusionOk="0">
                <a:moveTo>
                  <a:pt x="1" y="0"/>
                </a:moveTo>
                <a:lnTo>
                  <a:pt x="1" y="9644"/>
                </a:lnTo>
                <a:lnTo>
                  <a:pt x="1605" y="9644"/>
                </a:lnTo>
                <a:lnTo>
                  <a:pt x="16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1" name="Google Shape;2291;p52"/>
          <p:cNvSpPr/>
          <p:nvPr/>
        </p:nvSpPr>
        <p:spPr>
          <a:xfrm>
            <a:off x="1662031" y="4947554"/>
            <a:ext cx="137983" cy="194057"/>
          </a:xfrm>
          <a:custGeom>
            <a:avLst/>
            <a:gdLst/>
            <a:ahLst/>
            <a:cxnLst/>
            <a:rect l="l" t="t" r="r" b="b"/>
            <a:pathLst>
              <a:path w="6858" h="9645" extrusionOk="0">
                <a:moveTo>
                  <a:pt x="1" y="0"/>
                </a:moveTo>
                <a:lnTo>
                  <a:pt x="1" y="9644"/>
                </a:lnTo>
                <a:lnTo>
                  <a:pt x="6857" y="48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2" name="Google Shape;2292;p52"/>
          <p:cNvSpPr/>
          <p:nvPr/>
        </p:nvSpPr>
        <p:spPr>
          <a:xfrm>
            <a:off x="1270636" y="4947554"/>
            <a:ext cx="137963" cy="194057"/>
          </a:xfrm>
          <a:custGeom>
            <a:avLst/>
            <a:gdLst/>
            <a:ahLst/>
            <a:cxnLst/>
            <a:rect l="l" t="t" r="r" b="b"/>
            <a:pathLst>
              <a:path w="6857" h="9645" extrusionOk="0">
                <a:moveTo>
                  <a:pt x="6857" y="0"/>
                </a:moveTo>
                <a:lnTo>
                  <a:pt x="0" y="4822"/>
                </a:lnTo>
                <a:lnTo>
                  <a:pt x="6857" y="9644"/>
                </a:lnTo>
                <a:lnTo>
                  <a:pt x="68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3" name="Google Shape;2293;p52"/>
          <p:cNvSpPr/>
          <p:nvPr/>
        </p:nvSpPr>
        <p:spPr>
          <a:xfrm>
            <a:off x="1214401" y="4947554"/>
            <a:ext cx="32313" cy="194057"/>
          </a:xfrm>
          <a:custGeom>
            <a:avLst/>
            <a:gdLst/>
            <a:ahLst/>
            <a:cxnLst/>
            <a:rect l="l" t="t" r="r" b="b"/>
            <a:pathLst>
              <a:path w="1606" h="9645" extrusionOk="0">
                <a:moveTo>
                  <a:pt x="0" y="0"/>
                </a:moveTo>
                <a:lnTo>
                  <a:pt x="0" y="9644"/>
                </a:lnTo>
                <a:lnTo>
                  <a:pt x="1605" y="9644"/>
                </a:lnTo>
                <a:lnTo>
                  <a:pt x="16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4" name="Google Shape;2294;p52"/>
          <p:cNvSpPr/>
          <p:nvPr/>
        </p:nvSpPr>
        <p:spPr>
          <a:xfrm>
            <a:off x="4969629" y="4913872"/>
            <a:ext cx="252144" cy="246651"/>
          </a:xfrm>
          <a:custGeom>
            <a:avLst/>
            <a:gdLst/>
            <a:ahLst/>
            <a:cxnLst/>
            <a:rect l="l" t="t" r="r" b="b"/>
            <a:pathLst>
              <a:path w="12532" h="12259" extrusionOk="0">
                <a:moveTo>
                  <a:pt x="6266" y="4165"/>
                </a:moveTo>
                <a:cubicBezTo>
                  <a:pt x="7372" y="4165"/>
                  <a:pt x="8275" y="5046"/>
                  <a:pt x="8275" y="6128"/>
                </a:cubicBezTo>
                <a:cubicBezTo>
                  <a:pt x="8275" y="7212"/>
                  <a:pt x="7374" y="8094"/>
                  <a:pt x="6266" y="8094"/>
                </a:cubicBezTo>
                <a:cubicBezTo>
                  <a:pt x="5158" y="8094"/>
                  <a:pt x="4257" y="7212"/>
                  <a:pt x="4257" y="6128"/>
                </a:cubicBezTo>
                <a:cubicBezTo>
                  <a:pt x="4257" y="5046"/>
                  <a:pt x="5159" y="4165"/>
                  <a:pt x="6266" y="4165"/>
                </a:cubicBezTo>
                <a:close/>
                <a:moveTo>
                  <a:pt x="5550" y="0"/>
                </a:moveTo>
                <a:cubicBezTo>
                  <a:pt x="5454" y="0"/>
                  <a:pt x="4829" y="1686"/>
                  <a:pt x="4829" y="1686"/>
                </a:cubicBezTo>
                <a:lnTo>
                  <a:pt x="4064" y="1996"/>
                </a:lnTo>
                <a:cubicBezTo>
                  <a:pt x="4064" y="1996"/>
                  <a:pt x="2509" y="1336"/>
                  <a:pt x="2319" y="1336"/>
                </a:cubicBezTo>
                <a:cubicBezTo>
                  <a:pt x="2310" y="1336"/>
                  <a:pt x="2304" y="1338"/>
                  <a:pt x="2301" y="1340"/>
                </a:cubicBezTo>
                <a:lnTo>
                  <a:pt x="1328" y="2292"/>
                </a:lnTo>
                <a:cubicBezTo>
                  <a:pt x="1261" y="2357"/>
                  <a:pt x="2035" y="3983"/>
                  <a:pt x="2035" y="3983"/>
                </a:cubicBezTo>
                <a:lnTo>
                  <a:pt x="1719" y="4733"/>
                </a:lnTo>
                <a:cubicBezTo>
                  <a:pt x="1719" y="4733"/>
                  <a:pt x="0" y="5394"/>
                  <a:pt x="0" y="5484"/>
                </a:cubicBezTo>
                <a:lnTo>
                  <a:pt x="0" y="6830"/>
                </a:lnTo>
                <a:cubicBezTo>
                  <a:pt x="0" y="6924"/>
                  <a:pt x="1724" y="7537"/>
                  <a:pt x="1724" y="7537"/>
                </a:cubicBezTo>
                <a:lnTo>
                  <a:pt x="2039" y="8285"/>
                </a:lnTo>
                <a:cubicBezTo>
                  <a:pt x="2039" y="8285"/>
                  <a:pt x="1304" y="9944"/>
                  <a:pt x="1369" y="10007"/>
                </a:cubicBezTo>
                <a:lnTo>
                  <a:pt x="2342" y="10961"/>
                </a:lnTo>
                <a:cubicBezTo>
                  <a:pt x="2345" y="10963"/>
                  <a:pt x="2350" y="10964"/>
                  <a:pt x="2358" y="10964"/>
                </a:cubicBezTo>
                <a:cubicBezTo>
                  <a:pt x="2540" y="10964"/>
                  <a:pt x="4069" y="10267"/>
                  <a:pt x="4069" y="10267"/>
                </a:cubicBezTo>
                <a:lnTo>
                  <a:pt x="4836" y="10579"/>
                </a:lnTo>
                <a:cubicBezTo>
                  <a:pt x="4836" y="10579"/>
                  <a:pt x="5513" y="12259"/>
                  <a:pt x="5607" y="12259"/>
                </a:cubicBezTo>
                <a:lnTo>
                  <a:pt x="6983" y="12259"/>
                </a:lnTo>
                <a:cubicBezTo>
                  <a:pt x="7077" y="12259"/>
                  <a:pt x="7704" y="10573"/>
                  <a:pt x="7704" y="10573"/>
                </a:cubicBezTo>
                <a:lnTo>
                  <a:pt x="8471" y="10263"/>
                </a:lnTo>
                <a:cubicBezTo>
                  <a:pt x="8471" y="10263"/>
                  <a:pt x="10025" y="10924"/>
                  <a:pt x="10212" y="10924"/>
                </a:cubicBezTo>
                <a:cubicBezTo>
                  <a:pt x="10220" y="10924"/>
                  <a:pt x="10226" y="10923"/>
                  <a:pt x="10229" y="10920"/>
                </a:cubicBezTo>
                <a:lnTo>
                  <a:pt x="11203" y="9968"/>
                </a:lnTo>
                <a:cubicBezTo>
                  <a:pt x="11271" y="9902"/>
                  <a:pt x="10495" y="8276"/>
                  <a:pt x="10495" y="8276"/>
                </a:cubicBezTo>
                <a:lnTo>
                  <a:pt x="10811" y="7526"/>
                </a:lnTo>
                <a:cubicBezTo>
                  <a:pt x="10811" y="7526"/>
                  <a:pt x="12531" y="6865"/>
                  <a:pt x="12531" y="6773"/>
                </a:cubicBezTo>
                <a:lnTo>
                  <a:pt x="12531" y="5427"/>
                </a:lnTo>
                <a:cubicBezTo>
                  <a:pt x="12531" y="5334"/>
                  <a:pt x="10809" y="4724"/>
                  <a:pt x="10809" y="4724"/>
                </a:cubicBezTo>
                <a:lnTo>
                  <a:pt x="10492" y="3972"/>
                </a:lnTo>
                <a:cubicBezTo>
                  <a:pt x="10492" y="3972"/>
                  <a:pt x="11229" y="2313"/>
                  <a:pt x="11163" y="2249"/>
                </a:cubicBezTo>
                <a:lnTo>
                  <a:pt x="10190" y="1298"/>
                </a:lnTo>
                <a:cubicBezTo>
                  <a:pt x="10187" y="1296"/>
                  <a:pt x="10181" y="1294"/>
                  <a:pt x="10173" y="1294"/>
                </a:cubicBezTo>
                <a:cubicBezTo>
                  <a:pt x="9987" y="1294"/>
                  <a:pt x="8462" y="1991"/>
                  <a:pt x="8462" y="1991"/>
                </a:cubicBezTo>
                <a:lnTo>
                  <a:pt x="7695" y="1682"/>
                </a:lnTo>
                <a:cubicBezTo>
                  <a:pt x="7695" y="1682"/>
                  <a:pt x="7019" y="0"/>
                  <a:pt x="6926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5" name="Google Shape;2295;p52"/>
          <p:cNvSpPr/>
          <p:nvPr/>
        </p:nvSpPr>
        <p:spPr>
          <a:xfrm>
            <a:off x="5400339" y="4940975"/>
            <a:ext cx="287656" cy="189088"/>
          </a:xfrm>
          <a:custGeom>
            <a:avLst/>
            <a:gdLst/>
            <a:ahLst/>
            <a:cxnLst/>
            <a:rect l="l" t="t" r="r" b="b"/>
            <a:pathLst>
              <a:path w="14297" h="9398" extrusionOk="0">
                <a:moveTo>
                  <a:pt x="13244" y="1052"/>
                </a:moveTo>
                <a:lnTo>
                  <a:pt x="13244" y="8346"/>
                </a:lnTo>
                <a:lnTo>
                  <a:pt x="1053" y="8346"/>
                </a:lnTo>
                <a:lnTo>
                  <a:pt x="1053" y="1052"/>
                </a:lnTo>
                <a:close/>
                <a:moveTo>
                  <a:pt x="0" y="1"/>
                </a:moveTo>
                <a:lnTo>
                  <a:pt x="0" y="9398"/>
                </a:lnTo>
                <a:lnTo>
                  <a:pt x="14296" y="9398"/>
                </a:lnTo>
                <a:lnTo>
                  <a:pt x="14296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6" name="Google Shape;2296;p52"/>
          <p:cNvSpPr/>
          <p:nvPr/>
        </p:nvSpPr>
        <p:spPr>
          <a:xfrm>
            <a:off x="5996976" y="4920916"/>
            <a:ext cx="94221" cy="94121"/>
          </a:xfrm>
          <a:custGeom>
            <a:avLst/>
            <a:gdLst/>
            <a:ahLst/>
            <a:cxnLst/>
            <a:rect l="l" t="t" r="r" b="b"/>
            <a:pathLst>
              <a:path w="4683" h="4678" extrusionOk="0">
                <a:moveTo>
                  <a:pt x="1" y="1"/>
                </a:moveTo>
                <a:lnTo>
                  <a:pt x="1" y="1052"/>
                </a:lnTo>
                <a:lnTo>
                  <a:pt x="3630" y="1052"/>
                </a:lnTo>
                <a:lnTo>
                  <a:pt x="3630" y="4678"/>
                </a:lnTo>
                <a:lnTo>
                  <a:pt x="4682" y="4678"/>
                </a:lnTo>
                <a:lnTo>
                  <a:pt x="4682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7" name="Google Shape;2297;p52"/>
          <p:cNvSpPr/>
          <p:nvPr/>
        </p:nvSpPr>
        <p:spPr>
          <a:xfrm>
            <a:off x="5861791" y="4920916"/>
            <a:ext cx="94181" cy="94121"/>
          </a:xfrm>
          <a:custGeom>
            <a:avLst/>
            <a:gdLst/>
            <a:ahLst/>
            <a:cxnLst/>
            <a:rect l="l" t="t" r="r" b="b"/>
            <a:pathLst>
              <a:path w="4681" h="4678" extrusionOk="0">
                <a:moveTo>
                  <a:pt x="1" y="1"/>
                </a:moveTo>
                <a:lnTo>
                  <a:pt x="1" y="4678"/>
                </a:lnTo>
                <a:lnTo>
                  <a:pt x="1053" y="4678"/>
                </a:lnTo>
                <a:lnTo>
                  <a:pt x="1053" y="1052"/>
                </a:lnTo>
                <a:lnTo>
                  <a:pt x="4681" y="1052"/>
                </a:lnTo>
                <a:lnTo>
                  <a:pt x="468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8" name="Google Shape;2298;p52"/>
          <p:cNvSpPr/>
          <p:nvPr/>
        </p:nvSpPr>
        <p:spPr>
          <a:xfrm>
            <a:off x="5996980" y="5047488"/>
            <a:ext cx="94221" cy="94121"/>
          </a:xfrm>
          <a:custGeom>
            <a:avLst/>
            <a:gdLst/>
            <a:ahLst/>
            <a:cxnLst/>
            <a:rect l="l" t="t" r="r" b="b"/>
            <a:pathLst>
              <a:path w="4683" h="4678" extrusionOk="0">
                <a:moveTo>
                  <a:pt x="3630" y="0"/>
                </a:moveTo>
                <a:lnTo>
                  <a:pt x="3630" y="3626"/>
                </a:lnTo>
                <a:lnTo>
                  <a:pt x="1" y="3626"/>
                </a:lnTo>
                <a:lnTo>
                  <a:pt x="1" y="4677"/>
                </a:lnTo>
                <a:lnTo>
                  <a:pt x="4682" y="4677"/>
                </a:lnTo>
                <a:lnTo>
                  <a:pt x="468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9" name="Google Shape;2299;p52"/>
          <p:cNvSpPr/>
          <p:nvPr/>
        </p:nvSpPr>
        <p:spPr>
          <a:xfrm>
            <a:off x="5861794" y="5047488"/>
            <a:ext cx="94181" cy="94121"/>
          </a:xfrm>
          <a:custGeom>
            <a:avLst/>
            <a:gdLst/>
            <a:ahLst/>
            <a:cxnLst/>
            <a:rect l="l" t="t" r="r" b="b"/>
            <a:pathLst>
              <a:path w="4681" h="4678" extrusionOk="0">
                <a:moveTo>
                  <a:pt x="1" y="0"/>
                </a:moveTo>
                <a:lnTo>
                  <a:pt x="1" y="4677"/>
                </a:lnTo>
                <a:lnTo>
                  <a:pt x="4681" y="4677"/>
                </a:lnTo>
                <a:lnTo>
                  <a:pt x="4681" y="3626"/>
                </a:lnTo>
                <a:lnTo>
                  <a:pt x="1053" y="3626"/>
                </a:lnTo>
                <a:lnTo>
                  <a:pt x="105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0" name="Google Shape;2300;p52"/>
          <p:cNvSpPr/>
          <p:nvPr/>
        </p:nvSpPr>
        <p:spPr>
          <a:xfrm>
            <a:off x="3034387" y="4749714"/>
            <a:ext cx="104020" cy="100057"/>
          </a:xfrm>
          <a:custGeom>
            <a:avLst/>
            <a:gdLst/>
            <a:ahLst/>
            <a:cxnLst/>
            <a:rect l="l" t="t" r="r" b="b"/>
            <a:pathLst>
              <a:path w="5170" h="4973" extrusionOk="0">
                <a:moveTo>
                  <a:pt x="2684" y="0"/>
                </a:moveTo>
                <a:cubicBezTo>
                  <a:pt x="2683" y="0"/>
                  <a:pt x="2682" y="0"/>
                  <a:pt x="2681" y="0"/>
                </a:cubicBezTo>
                <a:cubicBezTo>
                  <a:pt x="1675" y="0"/>
                  <a:pt x="768" y="607"/>
                  <a:pt x="385" y="1536"/>
                </a:cubicBezTo>
                <a:cubicBezTo>
                  <a:pt x="0" y="2464"/>
                  <a:pt x="213" y="3535"/>
                  <a:pt x="925" y="4246"/>
                </a:cubicBezTo>
                <a:cubicBezTo>
                  <a:pt x="1400" y="4721"/>
                  <a:pt x="2035" y="4973"/>
                  <a:pt x="2682" y="4973"/>
                </a:cubicBezTo>
                <a:cubicBezTo>
                  <a:pt x="3003" y="4973"/>
                  <a:pt x="3328" y="4910"/>
                  <a:pt x="3637" y="4782"/>
                </a:cubicBezTo>
                <a:cubicBezTo>
                  <a:pt x="4565" y="4397"/>
                  <a:pt x="5170" y="3488"/>
                  <a:pt x="5170" y="2482"/>
                </a:cubicBezTo>
                <a:cubicBezTo>
                  <a:pt x="5168" y="1112"/>
                  <a:pt x="4056" y="0"/>
                  <a:pt x="26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301" name="Google Shape;2301;p52"/>
          <p:cNvPicPr preferRelativeResize="0"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" t="36622" r="358" b="20093"/>
          <a:stretch/>
        </p:blipFill>
        <p:spPr>
          <a:xfrm>
            <a:off x="1188720" y="1710563"/>
            <a:ext cx="4978736" cy="287350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05" name="Google Shape;2305;p52"/>
          <p:cNvGrpSpPr/>
          <p:nvPr/>
        </p:nvGrpSpPr>
        <p:grpSpPr>
          <a:xfrm>
            <a:off x="8189400" y="5831608"/>
            <a:ext cx="1362341" cy="442792"/>
            <a:chOff x="7289663" y="3996131"/>
            <a:chExt cx="1021756" cy="332094"/>
          </a:xfrm>
        </p:grpSpPr>
        <p:sp>
          <p:nvSpPr>
            <p:cNvPr id="2306" name="Google Shape;2306;p52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7" name="Google Shape;2307;p52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8" name="Google Shape;2308;p52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9" name="Google Shape;2309;p52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0" name="Google Shape;2310;p52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311" name="Google Shape;2311;p52"/>
          <p:cNvGrpSpPr/>
          <p:nvPr/>
        </p:nvGrpSpPr>
        <p:grpSpPr>
          <a:xfrm>
            <a:off x="9297665" y="5088164"/>
            <a:ext cx="999729" cy="956665"/>
            <a:chOff x="7847861" y="3178722"/>
            <a:chExt cx="749797" cy="717499"/>
          </a:xfrm>
        </p:grpSpPr>
        <p:sp>
          <p:nvSpPr>
            <p:cNvPr id="2312" name="Google Shape;2312;p52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3" name="Google Shape;2313;p52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4" name="Google Shape;2314;p52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5" name="Google Shape;2315;p52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6" name="Google Shape;2316;p52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801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063577F-2949-C31E-B4B0-5E250230F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7E4A51B-BAF6-3729-A2C0-89331F2FB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365" y="-318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40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E8ABF-0DEC-B3C0-5046-D15FEF48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5907885" cy="1061720"/>
          </a:xfrm>
        </p:spPr>
        <p:txBody>
          <a:bodyPr anchor="t">
            <a:normAutofit fontScale="90000"/>
          </a:bodyPr>
          <a:lstStyle/>
          <a:p>
            <a:r>
              <a:rPr lang="en-GB" sz="7200" dirty="0">
                <a:solidFill>
                  <a:srgbClr val="0F1A42"/>
                </a:solidFill>
              </a:rPr>
              <a:t>Solutions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658396-F3F4-6888-6B0E-5016DCC76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754162"/>
              </p:ext>
            </p:extLst>
          </p:nvPr>
        </p:nvGraphicFramePr>
        <p:xfrm>
          <a:off x="571499" y="1288786"/>
          <a:ext cx="11049002" cy="52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934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1A42"/>
            </a:gs>
            <a:gs pos="97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2"/>
          <p:cNvSpPr/>
          <p:nvPr/>
        </p:nvSpPr>
        <p:spPr>
          <a:xfrm>
            <a:off x="717859" y="2159705"/>
            <a:ext cx="3711200" cy="3438000"/>
          </a:xfrm>
          <a:prstGeom prst="roundRect">
            <a:avLst>
              <a:gd name="adj" fmla="val 8047"/>
            </a:avLst>
          </a:prstGeom>
          <a:solidFill>
            <a:schemeClr val="dk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93" name="Google Shape;1793;p4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8" r="19808"/>
          <a:stretch/>
        </p:blipFill>
        <p:spPr>
          <a:xfrm>
            <a:off x="717859" y="2159705"/>
            <a:ext cx="3694000" cy="3438000"/>
          </a:xfrm>
          <a:prstGeom prst="roundRect">
            <a:avLst>
              <a:gd name="adj" fmla="val 7898"/>
            </a:avLst>
          </a:prstGeom>
          <a:noFill/>
          <a:ln>
            <a:noFill/>
          </a:ln>
        </p:spPr>
      </p:pic>
      <p:sp>
        <p:nvSpPr>
          <p:cNvPr id="1794" name="Google Shape;1794;p42"/>
          <p:cNvSpPr txBox="1">
            <a:spLocks noGrp="1"/>
          </p:cNvSpPr>
          <p:nvPr>
            <p:ph type="title"/>
          </p:nvPr>
        </p:nvSpPr>
        <p:spPr>
          <a:xfrm>
            <a:off x="664859" y="615064"/>
            <a:ext cx="11174319" cy="67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6600" dirty="0">
                <a:solidFill>
                  <a:schemeClr val="bg1"/>
                </a:solidFill>
              </a:rPr>
              <a:t>Application of Bluetooth </a:t>
            </a:r>
            <a:endParaRPr sz="6600" dirty="0">
              <a:solidFill>
                <a:schemeClr val="bg1"/>
              </a:solidFill>
            </a:endParaRPr>
          </a:p>
        </p:txBody>
      </p:sp>
      <p:sp>
        <p:nvSpPr>
          <p:cNvPr id="1795" name="Google Shape;1795;p42"/>
          <p:cNvSpPr txBox="1">
            <a:spLocks noGrp="1"/>
          </p:cNvSpPr>
          <p:nvPr>
            <p:ph type="subTitle" idx="1"/>
          </p:nvPr>
        </p:nvSpPr>
        <p:spPr>
          <a:xfrm>
            <a:off x="4927303" y="3610698"/>
            <a:ext cx="7379622" cy="135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6000" dirty="0">
                <a:solidFill>
                  <a:schemeClr val="bg1"/>
                </a:solidFill>
              </a:rPr>
              <a:t>Home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6000" dirty="0">
                <a:solidFill>
                  <a:schemeClr val="bg1"/>
                </a:solidFill>
              </a:rPr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6000" dirty="0">
                <a:solidFill>
                  <a:schemeClr val="bg1"/>
                </a:solidFill>
              </a:rPr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sz="4800" dirty="0">
              <a:solidFill>
                <a:schemeClr val="bg1"/>
              </a:solidFill>
            </a:endParaRPr>
          </a:p>
        </p:txBody>
      </p:sp>
      <p:grpSp>
        <p:nvGrpSpPr>
          <p:cNvPr id="1796" name="Google Shape;1796;p42"/>
          <p:cNvGrpSpPr/>
          <p:nvPr/>
        </p:nvGrpSpPr>
        <p:grpSpPr>
          <a:xfrm>
            <a:off x="3329107" y="2537911"/>
            <a:ext cx="691025" cy="437473"/>
            <a:chOff x="783960" y="4261704"/>
            <a:chExt cx="518269" cy="328105"/>
          </a:xfrm>
        </p:grpSpPr>
        <p:sp>
          <p:nvSpPr>
            <p:cNvPr id="1797" name="Google Shape;1797;p4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798" name="Google Shape;1798;p4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99" name="Google Shape;1799;p4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803" name="Google Shape;1803;p42"/>
          <p:cNvGrpSpPr/>
          <p:nvPr/>
        </p:nvGrpSpPr>
        <p:grpSpPr>
          <a:xfrm>
            <a:off x="992067" y="2874236"/>
            <a:ext cx="691045" cy="500635"/>
            <a:chOff x="855125" y="679497"/>
            <a:chExt cx="254310" cy="184228"/>
          </a:xfrm>
        </p:grpSpPr>
        <p:sp>
          <p:nvSpPr>
            <p:cNvPr id="1804" name="Google Shape;1804;p42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07" name="Google Shape;1807;p42"/>
          <p:cNvSpPr/>
          <p:nvPr/>
        </p:nvSpPr>
        <p:spPr>
          <a:xfrm>
            <a:off x="9552479" y="5801305"/>
            <a:ext cx="616479" cy="616509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E8F934-F1E9-9913-6893-6B9A9EE9EBEB}"/>
              </a:ext>
            </a:extLst>
          </p:cNvPr>
          <p:cNvCxnSpPr/>
          <p:nvPr/>
        </p:nvCxnSpPr>
        <p:spPr>
          <a:xfrm>
            <a:off x="269823" y="1484026"/>
            <a:ext cx="83982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1A42"/>
            </a:gs>
            <a:gs pos="97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44"/>
          <p:cNvSpPr txBox="1">
            <a:spLocks noGrp="1"/>
          </p:cNvSpPr>
          <p:nvPr>
            <p:ph type="title"/>
          </p:nvPr>
        </p:nvSpPr>
        <p:spPr>
          <a:xfrm>
            <a:off x="507121" y="656914"/>
            <a:ext cx="10012758" cy="56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7200" dirty="0">
                <a:solidFill>
                  <a:schemeClr val="bg1"/>
                </a:solidFill>
              </a:rPr>
              <a:t>Application of Human</a:t>
            </a:r>
            <a:endParaRPr sz="7200" dirty="0">
              <a:solidFill>
                <a:schemeClr val="bg1"/>
              </a:solidFill>
            </a:endParaRPr>
          </a:p>
        </p:txBody>
      </p:sp>
      <p:sp>
        <p:nvSpPr>
          <p:cNvPr id="1827" name="Google Shape;1827;p44"/>
          <p:cNvSpPr txBox="1">
            <a:spLocks noGrp="1"/>
          </p:cNvSpPr>
          <p:nvPr>
            <p:ph type="subTitle" idx="1"/>
          </p:nvPr>
        </p:nvSpPr>
        <p:spPr>
          <a:xfrm>
            <a:off x="720936" y="2442047"/>
            <a:ext cx="6172864" cy="367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" dirty="0">
                <a:solidFill>
                  <a:schemeClr val="bg1"/>
                </a:solidFill>
              </a:rPr>
              <a:t>Health Care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" dirty="0">
                <a:solidFill>
                  <a:schemeClr val="bg1"/>
                </a:solidFill>
              </a:rPr>
              <a:t>Personal Assistant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" dirty="0">
                <a:solidFill>
                  <a:schemeClr val="bg1"/>
                </a:solidFill>
              </a:rPr>
              <a:t>Entertainment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" dirty="0">
                <a:solidFill>
                  <a:schemeClr val="bg1"/>
                </a:solidFill>
              </a:rPr>
              <a:t>Industrial Automation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dirty="0">
              <a:solidFill>
                <a:schemeClr val="bg1"/>
              </a:solidFill>
            </a:endParaRPr>
          </a:p>
        </p:txBody>
      </p:sp>
      <p:grpSp>
        <p:nvGrpSpPr>
          <p:cNvPr id="1828" name="Google Shape;1828;p44"/>
          <p:cNvGrpSpPr/>
          <p:nvPr/>
        </p:nvGrpSpPr>
        <p:grpSpPr>
          <a:xfrm flipH="1">
            <a:off x="6775553" y="1097067"/>
            <a:ext cx="5203625" cy="4994780"/>
            <a:chOff x="574956" y="-253549"/>
            <a:chExt cx="3441045" cy="3375349"/>
          </a:xfrm>
        </p:grpSpPr>
        <p:sp>
          <p:nvSpPr>
            <p:cNvPr id="1829" name="Google Shape;1829;p44"/>
            <p:cNvSpPr/>
            <p:nvPr/>
          </p:nvSpPr>
          <p:spPr>
            <a:xfrm>
              <a:off x="1092425" y="2833800"/>
              <a:ext cx="1967250" cy="210675"/>
            </a:xfrm>
            <a:custGeom>
              <a:avLst/>
              <a:gdLst/>
              <a:ahLst/>
              <a:cxnLst/>
              <a:rect l="l" t="t" r="r" b="b"/>
              <a:pathLst>
                <a:path w="78690" h="8427" extrusionOk="0">
                  <a:moveTo>
                    <a:pt x="39335" y="0"/>
                  </a:moveTo>
                  <a:cubicBezTo>
                    <a:pt x="17613" y="0"/>
                    <a:pt x="0" y="1883"/>
                    <a:pt x="0" y="4204"/>
                  </a:cubicBezTo>
                  <a:cubicBezTo>
                    <a:pt x="0" y="6524"/>
                    <a:pt x="17613" y="8426"/>
                    <a:pt x="39335" y="8426"/>
                  </a:cubicBezTo>
                  <a:cubicBezTo>
                    <a:pt x="61076" y="8426"/>
                    <a:pt x="78689" y="6524"/>
                    <a:pt x="78689" y="4204"/>
                  </a:cubicBezTo>
                  <a:cubicBezTo>
                    <a:pt x="78689" y="1883"/>
                    <a:pt x="61076" y="0"/>
                    <a:pt x="3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0" name="Google Shape;1830;p44"/>
            <p:cNvSpPr/>
            <p:nvPr/>
          </p:nvSpPr>
          <p:spPr>
            <a:xfrm>
              <a:off x="1144725" y="2839500"/>
              <a:ext cx="1862650" cy="198775"/>
            </a:xfrm>
            <a:custGeom>
              <a:avLst/>
              <a:gdLst/>
              <a:ahLst/>
              <a:cxnLst/>
              <a:rect l="l" t="t" r="r" b="b"/>
              <a:pathLst>
                <a:path w="74506" h="7951" extrusionOk="0">
                  <a:moveTo>
                    <a:pt x="37243" y="0"/>
                  </a:moveTo>
                  <a:cubicBezTo>
                    <a:pt x="16663" y="0"/>
                    <a:pt x="0" y="1788"/>
                    <a:pt x="0" y="3976"/>
                  </a:cubicBezTo>
                  <a:cubicBezTo>
                    <a:pt x="0" y="6182"/>
                    <a:pt x="16663" y="7951"/>
                    <a:pt x="37243" y="7951"/>
                  </a:cubicBezTo>
                  <a:cubicBezTo>
                    <a:pt x="57824" y="7951"/>
                    <a:pt x="74505" y="6182"/>
                    <a:pt x="74505" y="3976"/>
                  </a:cubicBezTo>
                  <a:cubicBezTo>
                    <a:pt x="74505" y="1788"/>
                    <a:pt x="57824" y="0"/>
                    <a:pt x="37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1" name="Google Shape;1831;p44"/>
            <p:cNvSpPr/>
            <p:nvPr/>
          </p:nvSpPr>
          <p:spPr>
            <a:xfrm>
              <a:off x="1266450" y="2852800"/>
              <a:ext cx="1619175" cy="149825"/>
            </a:xfrm>
            <a:custGeom>
              <a:avLst/>
              <a:gdLst/>
              <a:ahLst/>
              <a:cxnLst/>
              <a:rect l="l" t="t" r="r" b="b"/>
              <a:pathLst>
                <a:path w="64767" h="5993" extrusionOk="0">
                  <a:moveTo>
                    <a:pt x="32374" y="1"/>
                  </a:moveTo>
                  <a:cubicBezTo>
                    <a:pt x="14495" y="1"/>
                    <a:pt x="1" y="1351"/>
                    <a:pt x="1" y="2987"/>
                  </a:cubicBezTo>
                  <a:cubicBezTo>
                    <a:pt x="1" y="4642"/>
                    <a:pt x="14495" y="5992"/>
                    <a:pt x="32374" y="5992"/>
                  </a:cubicBezTo>
                  <a:cubicBezTo>
                    <a:pt x="50273" y="5992"/>
                    <a:pt x="64767" y="4642"/>
                    <a:pt x="64767" y="2987"/>
                  </a:cubicBezTo>
                  <a:cubicBezTo>
                    <a:pt x="64767" y="1351"/>
                    <a:pt x="50273" y="1"/>
                    <a:pt x="32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2" name="Google Shape;1832;p44"/>
            <p:cNvSpPr/>
            <p:nvPr/>
          </p:nvSpPr>
          <p:spPr>
            <a:xfrm>
              <a:off x="3217525" y="1429375"/>
              <a:ext cx="531175" cy="534700"/>
            </a:xfrm>
            <a:custGeom>
              <a:avLst/>
              <a:gdLst/>
              <a:ahLst/>
              <a:cxnLst/>
              <a:rect l="l" t="t" r="r" b="b"/>
              <a:pathLst>
                <a:path w="21247" h="21388" extrusionOk="0">
                  <a:moveTo>
                    <a:pt x="15186" y="0"/>
                  </a:moveTo>
                  <a:cubicBezTo>
                    <a:pt x="14942" y="0"/>
                    <a:pt x="14696" y="71"/>
                    <a:pt x="14475" y="218"/>
                  </a:cubicBezTo>
                  <a:cubicBezTo>
                    <a:pt x="11356" y="2234"/>
                    <a:pt x="8712" y="4897"/>
                    <a:pt x="6715" y="8035"/>
                  </a:cubicBezTo>
                  <a:cubicBezTo>
                    <a:pt x="6543" y="6685"/>
                    <a:pt x="6696" y="5296"/>
                    <a:pt x="7076" y="3984"/>
                  </a:cubicBezTo>
                  <a:cubicBezTo>
                    <a:pt x="7266" y="3280"/>
                    <a:pt x="6924" y="2538"/>
                    <a:pt x="6258" y="2253"/>
                  </a:cubicBezTo>
                  <a:lnTo>
                    <a:pt x="6239" y="2253"/>
                  </a:lnTo>
                  <a:cubicBezTo>
                    <a:pt x="6053" y="2165"/>
                    <a:pt x="5855" y="2124"/>
                    <a:pt x="5659" y="2124"/>
                  </a:cubicBezTo>
                  <a:cubicBezTo>
                    <a:pt x="5134" y="2124"/>
                    <a:pt x="4619" y="2420"/>
                    <a:pt x="4356" y="2919"/>
                  </a:cubicBezTo>
                  <a:cubicBezTo>
                    <a:pt x="2701" y="6171"/>
                    <a:pt x="2245" y="10033"/>
                    <a:pt x="3158" y="13570"/>
                  </a:cubicBezTo>
                  <a:lnTo>
                    <a:pt x="0" y="16861"/>
                  </a:lnTo>
                  <a:cubicBezTo>
                    <a:pt x="1845" y="18345"/>
                    <a:pt x="3671" y="19866"/>
                    <a:pt x="5497" y="21388"/>
                  </a:cubicBezTo>
                  <a:lnTo>
                    <a:pt x="7704" y="17679"/>
                  </a:lnTo>
                  <a:cubicBezTo>
                    <a:pt x="10443" y="17299"/>
                    <a:pt x="13011" y="15777"/>
                    <a:pt x="14684" y="13570"/>
                  </a:cubicBezTo>
                  <a:cubicBezTo>
                    <a:pt x="16434" y="13019"/>
                    <a:pt x="18222" y="12543"/>
                    <a:pt x="19972" y="12030"/>
                  </a:cubicBezTo>
                  <a:cubicBezTo>
                    <a:pt x="20448" y="11878"/>
                    <a:pt x="20695" y="11383"/>
                    <a:pt x="20543" y="10927"/>
                  </a:cubicBezTo>
                  <a:lnTo>
                    <a:pt x="20543" y="10908"/>
                  </a:lnTo>
                  <a:cubicBezTo>
                    <a:pt x="20429" y="10549"/>
                    <a:pt x="20092" y="10317"/>
                    <a:pt x="19735" y="10317"/>
                  </a:cubicBezTo>
                  <a:cubicBezTo>
                    <a:pt x="19675" y="10317"/>
                    <a:pt x="19614" y="10323"/>
                    <a:pt x="19554" y="10337"/>
                  </a:cubicBezTo>
                  <a:cubicBezTo>
                    <a:pt x="18127" y="10641"/>
                    <a:pt x="16548" y="11003"/>
                    <a:pt x="15179" y="11307"/>
                  </a:cubicBezTo>
                  <a:cubicBezTo>
                    <a:pt x="16777" y="10489"/>
                    <a:pt x="18489" y="9690"/>
                    <a:pt x="20219" y="9158"/>
                  </a:cubicBezTo>
                  <a:cubicBezTo>
                    <a:pt x="20866" y="8929"/>
                    <a:pt x="21247" y="8245"/>
                    <a:pt x="21056" y="7579"/>
                  </a:cubicBezTo>
                  <a:lnTo>
                    <a:pt x="21056" y="7560"/>
                  </a:lnTo>
                  <a:cubicBezTo>
                    <a:pt x="20897" y="7002"/>
                    <a:pt x="20403" y="6644"/>
                    <a:pt x="19855" y="6644"/>
                  </a:cubicBezTo>
                  <a:cubicBezTo>
                    <a:pt x="19750" y="6644"/>
                    <a:pt x="19642" y="6657"/>
                    <a:pt x="19535" y="6685"/>
                  </a:cubicBezTo>
                  <a:cubicBezTo>
                    <a:pt x="17633" y="7160"/>
                    <a:pt x="15769" y="7826"/>
                    <a:pt x="14057" y="8720"/>
                  </a:cubicBezTo>
                  <a:cubicBezTo>
                    <a:pt x="15731" y="7408"/>
                    <a:pt x="17633" y="6362"/>
                    <a:pt x="19630" y="5601"/>
                  </a:cubicBezTo>
                  <a:cubicBezTo>
                    <a:pt x="20391" y="5296"/>
                    <a:pt x="20733" y="4459"/>
                    <a:pt x="20429" y="3737"/>
                  </a:cubicBezTo>
                  <a:lnTo>
                    <a:pt x="20429" y="3699"/>
                  </a:lnTo>
                  <a:cubicBezTo>
                    <a:pt x="20208" y="3169"/>
                    <a:pt x="19679" y="2855"/>
                    <a:pt x="19125" y="2855"/>
                  </a:cubicBezTo>
                  <a:cubicBezTo>
                    <a:pt x="18964" y="2855"/>
                    <a:pt x="18800" y="2882"/>
                    <a:pt x="18641" y="2938"/>
                  </a:cubicBezTo>
                  <a:cubicBezTo>
                    <a:pt x="16149" y="3889"/>
                    <a:pt x="13771" y="5220"/>
                    <a:pt x="11679" y="6894"/>
                  </a:cubicBezTo>
                  <a:cubicBezTo>
                    <a:pt x="12896" y="5201"/>
                    <a:pt x="14361" y="3661"/>
                    <a:pt x="16016" y="2329"/>
                  </a:cubicBezTo>
                  <a:cubicBezTo>
                    <a:pt x="16548" y="1873"/>
                    <a:pt x="16644" y="1093"/>
                    <a:pt x="16225" y="522"/>
                  </a:cubicBezTo>
                  <a:cubicBezTo>
                    <a:pt x="16206" y="522"/>
                    <a:pt x="16206" y="503"/>
                    <a:pt x="16206" y="503"/>
                  </a:cubicBezTo>
                  <a:cubicBezTo>
                    <a:pt x="15950" y="177"/>
                    <a:pt x="15572" y="0"/>
                    <a:pt x="1518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3385375" y="1630725"/>
              <a:ext cx="114150" cy="166925"/>
            </a:xfrm>
            <a:custGeom>
              <a:avLst/>
              <a:gdLst/>
              <a:ahLst/>
              <a:cxnLst/>
              <a:rect l="l" t="t" r="r" b="b"/>
              <a:pathLst>
                <a:path w="4566" h="6677" extrusionOk="0">
                  <a:moveTo>
                    <a:pt x="1" y="0"/>
                  </a:moveTo>
                  <a:lnTo>
                    <a:pt x="1" y="0"/>
                  </a:lnTo>
                  <a:cubicBezTo>
                    <a:pt x="2721" y="2302"/>
                    <a:pt x="1294" y="5897"/>
                    <a:pt x="438" y="6677"/>
                  </a:cubicBezTo>
                  <a:cubicBezTo>
                    <a:pt x="4566" y="4014"/>
                    <a:pt x="1865" y="76"/>
                    <a:pt x="1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4" name="Google Shape;1834;p44"/>
            <p:cNvSpPr/>
            <p:nvPr/>
          </p:nvSpPr>
          <p:spPr>
            <a:xfrm>
              <a:off x="1429075" y="1653850"/>
              <a:ext cx="2023375" cy="1467950"/>
            </a:xfrm>
            <a:custGeom>
              <a:avLst/>
              <a:gdLst/>
              <a:ahLst/>
              <a:cxnLst/>
              <a:rect l="l" t="t" r="r" b="b"/>
              <a:pathLst>
                <a:path w="80935" h="58718" extrusionOk="0">
                  <a:moveTo>
                    <a:pt x="35578" y="1"/>
                  </a:moveTo>
                  <a:cubicBezTo>
                    <a:pt x="34955" y="1"/>
                    <a:pt x="34330" y="47"/>
                    <a:pt x="33706" y="141"/>
                  </a:cubicBezTo>
                  <a:lnTo>
                    <a:pt x="25375" y="1415"/>
                  </a:lnTo>
                  <a:lnTo>
                    <a:pt x="15256" y="1567"/>
                  </a:lnTo>
                  <a:lnTo>
                    <a:pt x="6544" y="103"/>
                  </a:lnTo>
                  <a:lnTo>
                    <a:pt x="1" y="32628"/>
                  </a:lnTo>
                  <a:lnTo>
                    <a:pt x="2911" y="58572"/>
                  </a:lnTo>
                  <a:cubicBezTo>
                    <a:pt x="7905" y="56799"/>
                    <a:pt x="12098" y="56203"/>
                    <a:pt x="15775" y="56203"/>
                  </a:cubicBezTo>
                  <a:cubicBezTo>
                    <a:pt x="23327" y="56203"/>
                    <a:pt x="28702" y="58718"/>
                    <a:pt x="34363" y="58718"/>
                  </a:cubicBezTo>
                  <a:cubicBezTo>
                    <a:pt x="38336" y="58718"/>
                    <a:pt x="42449" y="57480"/>
                    <a:pt x="47553" y="53266"/>
                  </a:cubicBezTo>
                  <a:lnTo>
                    <a:pt x="42018" y="34321"/>
                  </a:lnTo>
                  <a:lnTo>
                    <a:pt x="41124" y="19523"/>
                  </a:lnTo>
                  <a:lnTo>
                    <a:pt x="52080" y="28653"/>
                  </a:lnTo>
                  <a:cubicBezTo>
                    <a:pt x="53759" y="30061"/>
                    <a:pt x="55821" y="30765"/>
                    <a:pt x="57882" y="30765"/>
                  </a:cubicBezTo>
                  <a:cubicBezTo>
                    <a:pt x="60025" y="30765"/>
                    <a:pt x="62166" y="30004"/>
                    <a:pt x="63873" y="28482"/>
                  </a:cubicBezTo>
                  <a:lnTo>
                    <a:pt x="80935" y="13360"/>
                  </a:lnTo>
                  <a:lnTo>
                    <a:pt x="73516" y="4763"/>
                  </a:lnTo>
                  <a:lnTo>
                    <a:pt x="58851" y="16974"/>
                  </a:lnTo>
                  <a:lnTo>
                    <a:pt x="44205" y="3374"/>
                  </a:lnTo>
                  <a:cubicBezTo>
                    <a:pt x="41836" y="1196"/>
                    <a:pt x="38749" y="1"/>
                    <a:pt x="35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5" name="Google Shape;1835;p44"/>
            <p:cNvSpPr/>
            <p:nvPr/>
          </p:nvSpPr>
          <p:spPr>
            <a:xfrm>
              <a:off x="2438150" y="1823300"/>
              <a:ext cx="69450" cy="337175"/>
            </a:xfrm>
            <a:custGeom>
              <a:avLst/>
              <a:gdLst/>
              <a:ahLst/>
              <a:cxnLst/>
              <a:rect l="l" t="t" r="r" b="b"/>
              <a:pathLst>
                <a:path w="2778" h="13487" extrusionOk="0">
                  <a:moveTo>
                    <a:pt x="0" y="1"/>
                  </a:moveTo>
                  <a:lnTo>
                    <a:pt x="780" y="12726"/>
                  </a:lnTo>
                  <a:lnTo>
                    <a:pt x="1674" y="13487"/>
                  </a:lnTo>
                  <a:cubicBezTo>
                    <a:pt x="2777" y="9378"/>
                    <a:pt x="2378" y="5022"/>
                    <a:pt x="533" y="11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2759125" y="2061050"/>
              <a:ext cx="141725" cy="135575"/>
            </a:xfrm>
            <a:custGeom>
              <a:avLst/>
              <a:gdLst/>
              <a:ahLst/>
              <a:cxnLst/>
              <a:rect l="l" t="t" r="r" b="b"/>
              <a:pathLst>
                <a:path w="5669" h="5423" extrusionOk="0">
                  <a:moveTo>
                    <a:pt x="4879" y="0"/>
                  </a:moveTo>
                  <a:cubicBezTo>
                    <a:pt x="2842" y="0"/>
                    <a:pt x="1077" y="1341"/>
                    <a:pt x="571" y="3292"/>
                  </a:cubicBezTo>
                  <a:lnTo>
                    <a:pt x="0" y="5422"/>
                  </a:lnTo>
                  <a:lnTo>
                    <a:pt x="5668" y="686"/>
                  </a:lnTo>
                  <a:lnTo>
                    <a:pt x="4965" y="1"/>
                  </a:lnTo>
                  <a:cubicBezTo>
                    <a:pt x="4936" y="1"/>
                    <a:pt x="4908" y="0"/>
                    <a:pt x="4879" y="0"/>
                  </a:cubicBez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1451900" y="2036350"/>
              <a:ext cx="1019550" cy="357600"/>
            </a:xfrm>
            <a:custGeom>
              <a:avLst/>
              <a:gdLst/>
              <a:ahLst/>
              <a:cxnLst/>
              <a:rect l="l" t="t" r="r" b="b"/>
              <a:pathLst>
                <a:path w="40782" h="14304" extrusionOk="0">
                  <a:moveTo>
                    <a:pt x="4167" y="0"/>
                  </a:moveTo>
                  <a:lnTo>
                    <a:pt x="2169" y="2130"/>
                  </a:lnTo>
                  <a:lnTo>
                    <a:pt x="1" y="12991"/>
                  </a:lnTo>
                  <a:lnTo>
                    <a:pt x="4167" y="8521"/>
                  </a:lnTo>
                  <a:lnTo>
                    <a:pt x="9530" y="14304"/>
                  </a:lnTo>
                  <a:lnTo>
                    <a:pt x="14913" y="8521"/>
                  </a:lnTo>
                  <a:lnTo>
                    <a:pt x="20277" y="14304"/>
                  </a:lnTo>
                  <a:lnTo>
                    <a:pt x="25660" y="8521"/>
                  </a:lnTo>
                  <a:lnTo>
                    <a:pt x="31024" y="14304"/>
                  </a:lnTo>
                  <a:lnTo>
                    <a:pt x="36407" y="8521"/>
                  </a:lnTo>
                  <a:lnTo>
                    <a:pt x="40782" y="13239"/>
                  </a:lnTo>
                  <a:lnTo>
                    <a:pt x="40230" y="4204"/>
                  </a:lnTo>
                  <a:lnTo>
                    <a:pt x="40553" y="4508"/>
                  </a:lnTo>
                  <a:lnTo>
                    <a:pt x="36407" y="0"/>
                  </a:lnTo>
                  <a:lnTo>
                    <a:pt x="31024" y="5801"/>
                  </a:lnTo>
                  <a:lnTo>
                    <a:pt x="25660" y="0"/>
                  </a:lnTo>
                  <a:lnTo>
                    <a:pt x="20277" y="5801"/>
                  </a:lnTo>
                  <a:lnTo>
                    <a:pt x="14913" y="0"/>
                  </a:lnTo>
                  <a:lnTo>
                    <a:pt x="9530" y="5801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1810450" y="1462400"/>
              <a:ext cx="253000" cy="375675"/>
            </a:xfrm>
            <a:custGeom>
              <a:avLst/>
              <a:gdLst/>
              <a:ahLst/>
              <a:cxnLst/>
              <a:rect l="l" t="t" r="r" b="b"/>
              <a:pathLst>
                <a:path w="10120" h="15027" extrusionOk="0">
                  <a:moveTo>
                    <a:pt x="1" y="0"/>
                  </a:moveTo>
                  <a:lnTo>
                    <a:pt x="1" y="9967"/>
                  </a:lnTo>
                  <a:cubicBezTo>
                    <a:pt x="1" y="12782"/>
                    <a:pt x="2245" y="15026"/>
                    <a:pt x="5060" y="15026"/>
                  </a:cubicBezTo>
                  <a:cubicBezTo>
                    <a:pt x="7856" y="15026"/>
                    <a:pt x="10120" y="12782"/>
                    <a:pt x="10120" y="9967"/>
                  </a:cubicBezTo>
                  <a:lnTo>
                    <a:pt x="10120" y="3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1810450" y="1462400"/>
              <a:ext cx="253000" cy="206750"/>
            </a:xfrm>
            <a:custGeom>
              <a:avLst/>
              <a:gdLst/>
              <a:ahLst/>
              <a:cxnLst/>
              <a:rect l="l" t="t" r="r" b="b"/>
              <a:pathLst>
                <a:path w="10120" h="8270" extrusionOk="0">
                  <a:moveTo>
                    <a:pt x="1" y="0"/>
                  </a:moveTo>
                  <a:lnTo>
                    <a:pt x="1" y="266"/>
                  </a:lnTo>
                  <a:cubicBezTo>
                    <a:pt x="343" y="1560"/>
                    <a:pt x="857" y="2815"/>
                    <a:pt x="1560" y="3937"/>
                  </a:cubicBezTo>
                  <a:cubicBezTo>
                    <a:pt x="2626" y="5592"/>
                    <a:pt x="4147" y="7000"/>
                    <a:pt x="6011" y="7742"/>
                  </a:cubicBezTo>
                  <a:cubicBezTo>
                    <a:pt x="6897" y="8088"/>
                    <a:pt x="7843" y="8270"/>
                    <a:pt x="8779" y="8270"/>
                  </a:cubicBezTo>
                  <a:cubicBezTo>
                    <a:pt x="9231" y="8270"/>
                    <a:pt x="9680" y="8228"/>
                    <a:pt x="10120" y="8141"/>
                  </a:cubicBezTo>
                  <a:lnTo>
                    <a:pt x="10120" y="3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1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1760525" y="944550"/>
              <a:ext cx="535925" cy="662900"/>
            </a:xfrm>
            <a:custGeom>
              <a:avLst/>
              <a:gdLst/>
              <a:ahLst/>
              <a:cxnLst/>
              <a:rect l="l" t="t" r="r" b="b"/>
              <a:pathLst>
                <a:path w="21437" h="26516" extrusionOk="0">
                  <a:moveTo>
                    <a:pt x="10709" y="0"/>
                  </a:moveTo>
                  <a:cubicBezTo>
                    <a:pt x="4794" y="0"/>
                    <a:pt x="0" y="4813"/>
                    <a:pt x="0" y="10728"/>
                  </a:cubicBezTo>
                  <a:lnTo>
                    <a:pt x="0" y="15807"/>
                  </a:lnTo>
                  <a:cubicBezTo>
                    <a:pt x="0" y="21722"/>
                    <a:pt x="4794" y="26515"/>
                    <a:pt x="10709" y="26515"/>
                  </a:cubicBezTo>
                  <a:cubicBezTo>
                    <a:pt x="16644" y="26515"/>
                    <a:pt x="21437" y="21722"/>
                    <a:pt x="21437" y="15807"/>
                  </a:cubicBezTo>
                  <a:lnTo>
                    <a:pt x="21437" y="10728"/>
                  </a:lnTo>
                  <a:cubicBezTo>
                    <a:pt x="21437" y="4813"/>
                    <a:pt x="16644" y="0"/>
                    <a:pt x="1070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1628800" y="794825"/>
              <a:ext cx="731850" cy="578675"/>
            </a:xfrm>
            <a:custGeom>
              <a:avLst/>
              <a:gdLst/>
              <a:ahLst/>
              <a:cxnLst/>
              <a:rect l="l" t="t" r="r" b="b"/>
              <a:pathLst>
                <a:path w="29274" h="23147" extrusionOk="0">
                  <a:moveTo>
                    <a:pt x="14813" y="0"/>
                  </a:moveTo>
                  <a:cubicBezTo>
                    <a:pt x="14466" y="0"/>
                    <a:pt x="14117" y="27"/>
                    <a:pt x="13772" y="74"/>
                  </a:cubicBezTo>
                  <a:cubicBezTo>
                    <a:pt x="11318" y="435"/>
                    <a:pt x="9036" y="1881"/>
                    <a:pt x="7685" y="3954"/>
                  </a:cubicBezTo>
                  <a:cubicBezTo>
                    <a:pt x="6791" y="3498"/>
                    <a:pt x="5802" y="2870"/>
                    <a:pt x="4813" y="2718"/>
                  </a:cubicBezTo>
                  <a:cubicBezTo>
                    <a:pt x="4634" y="2694"/>
                    <a:pt x="4453" y="2682"/>
                    <a:pt x="4271" y="2682"/>
                  </a:cubicBezTo>
                  <a:cubicBezTo>
                    <a:pt x="3432" y="2682"/>
                    <a:pt x="2599" y="2945"/>
                    <a:pt x="2036" y="3555"/>
                  </a:cubicBezTo>
                  <a:cubicBezTo>
                    <a:pt x="1313" y="4335"/>
                    <a:pt x="1237" y="5571"/>
                    <a:pt x="1656" y="6541"/>
                  </a:cubicBezTo>
                  <a:cubicBezTo>
                    <a:pt x="2055" y="7549"/>
                    <a:pt x="2835" y="8329"/>
                    <a:pt x="3691" y="8957"/>
                  </a:cubicBezTo>
                  <a:cubicBezTo>
                    <a:pt x="2645" y="9204"/>
                    <a:pt x="1656" y="9832"/>
                    <a:pt x="990" y="10688"/>
                  </a:cubicBezTo>
                  <a:cubicBezTo>
                    <a:pt x="324" y="11543"/>
                    <a:pt x="1" y="12704"/>
                    <a:pt x="286" y="13750"/>
                  </a:cubicBezTo>
                  <a:cubicBezTo>
                    <a:pt x="571" y="14796"/>
                    <a:pt x="1522" y="15652"/>
                    <a:pt x="2607" y="15747"/>
                  </a:cubicBezTo>
                  <a:lnTo>
                    <a:pt x="2607" y="21929"/>
                  </a:lnTo>
                  <a:lnTo>
                    <a:pt x="5954" y="23146"/>
                  </a:lnTo>
                  <a:cubicBezTo>
                    <a:pt x="8313" y="21434"/>
                    <a:pt x="9663" y="18429"/>
                    <a:pt x="9378" y="15538"/>
                  </a:cubicBezTo>
                  <a:cubicBezTo>
                    <a:pt x="10082" y="15176"/>
                    <a:pt x="10786" y="14606"/>
                    <a:pt x="11109" y="13864"/>
                  </a:cubicBezTo>
                  <a:cubicBezTo>
                    <a:pt x="11451" y="13141"/>
                    <a:pt x="11508" y="12304"/>
                    <a:pt x="11299" y="11543"/>
                  </a:cubicBezTo>
                  <a:lnTo>
                    <a:pt x="11299" y="11543"/>
                  </a:lnTo>
                  <a:cubicBezTo>
                    <a:pt x="11756" y="12000"/>
                    <a:pt x="12497" y="12495"/>
                    <a:pt x="13068" y="12799"/>
                  </a:cubicBezTo>
                  <a:cubicBezTo>
                    <a:pt x="13496" y="13013"/>
                    <a:pt x="13977" y="13152"/>
                    <a:pt x="14456" y="13152"/>
                  </a:cubicBezTo>
                  <a:cubicBezTo>
                    <a:pt x="14616" y="13152"/>
                    <a:pt x="14775" y="13136"/>
                    <a:pt x="14932" y="13103"/>
                  </a:cubicBezTo>
                  <a:cubicBezTo>
                    <a:pt x="15579" y="12989"/>
                    <a:pt x="16168" y="12571"/>
                    <a:pt x="16511" y="12000"/>
                  </a:cubicBezTo>
                  <a:cubicBezTo>
                    <a:pt x="16834" y="11429"/>
                    <a:pt x="16910" y="10707"/>
                    <a:pt x="16701" y="10098"/>
                  </a:cubicBezTo>
                  <a:lnTo>
                    <a:pt x="16701" y="10098"/>
                  </a:lnTo>
                  <a:cubicBezTo>
                    <a:pt x="18817" y="12214"/>
                    <a:pt x="21810" y="13465"/>
                    <a:pt x="24805" y="13465"/>
                  </a:cubicBezTo>
                  <a:cubicBezTo>
                    <a:pt x="25365" y="13465"/>
                    <a:pt x="25924" y="13421"/>
                    <a:pt x="26478" y="13331"/>
                  </a:cubicBezTo>
                  <a:cubicBezTo>
                    <a:pt x="27258" y="13179"/>
                    <a:pt x="28056" y="12951"/>
                    <a:pt x="28608" y="12380"/>
                  </a:cubicBezTo>
                  <a:cubicBezTo>
                    <a:pt x="29084" y="11867"/>
                    <a:pt x="29274" y="11144"/>
                    <a:pt x="29255" y="10440"/>
                  </a:cubicBezTo>
                  <a:cubicBezTo>
                    <a:pt x="29236" y="9756"/>
                    <a:pt x="29007" y="9090"/>
                    <a:pt x="28703" y="8443"/>
                  </a:cubicBezTo>
                  <a:cubicBezTo>
                    <a:pt x="27847" y="6617"/>
                    <a:pt x="26402" y="5095"/>
                    <a:pt x="24614" y="4163"/>
                  </a:cubicBezTo>
                  <a:cubicBezTo>
                    <a:pt x="23282" y="3484"/>
                    <a:pt x="21782" y="3120"/>
                    <a:pt x="20294" y="3120"/>
                  </a:cubicBezTo>
                  <a:cubicBezTo>
                    <a:pt x="19784" y="3120"/>
                    <a:pt x="19275" y="3163"/>
                    <a:pt x="18774" y="3250"/>
                  </a:cubicBezTo>
                  <a:cubicBezTo>
                    <a:pt x="18717" y="2128"/>
                    <a:pt x="18051" y="987"/>
                    <a:pt x="17062" y="492"/>
                  </a:cubicBezTo>
                  <a:cubicBezTo>
                    <a:pt x="16364" y="137"/>
                    <a:pt x="15594" y="0"/>
                    <a:pt x="14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1640700" y="794600"/>
              <a:ext cx="680000" cy="319750"/>
            </a:xfrm>
            <a:custGeom>
              <a:avLst/>
              <a:gdLst/>
              <a:ahLst/>
              <a:cxnLst/>
              <a:rect l="l" t="t" r="r" b="b"/>
              <a:pathLst>
                <a:path w="27200" h="12790" extrusionOk="0">
                  <a:moveTo>
                    <a:pt x="14296" y="0"/>
                  </a:moveTo>
                  <a:cubicBezTo>
                    <a:pt x="13944" y="0"/>
                    <a:pt x="13589" y="29"/>
                    <a:pt x="13239" y="83"/>
                  </a:cubicBezTo>
                  <a:cubicBezTo>
                    <a:pt x="10804" y="444"/>
                    <a:pt x="8522" y="1890"/>
                    <a:pt x="7171" y="3963"/>
                  </a:cubicBezTo>
                  <a:cubicBezTo>
                    <a:pt x="6258" y="3507"/>
                    <a:pt x="5288" y="2860"/>
                    <a:pt x="4280" y="2727"/>
                  </a:cubicBezTo>
                  <a:cubicBezTo>
                    <a:pt x="4096" y="2698"/>
                    <a:pt x="3907" y="2684"/>
                    <a:pt x="3717" y="2684"/>
                  </a:cubicBezTo>
                  <a:cubicBezTo>
                    <a:pt x="2888" y="2684"/>
                    <a:pt x="2045" y="2960"/>
                    <a:pt x="1503" y="3564"/>
                  </a:cubicBezTo>
                  <a:cubicBezTo>
                    <a:pt x="799" y="4344"/>
                    <a:pt x="723" y="5561"/>
                    <a:pt x="1122" y="6550"/>
                  </a:cubicBezTo>
                  <a:cubicBezTo>
                    <a:pt x="1522" y="7520"/>
                    <a:pt x="2321" y="8319"/>
                    <a:pt x="3177" y="8947"/>
                  </a:cubicBezTo>
                  <a:cubicBezTo>
                    <a:pt x="2112" y="9213"/>
                    <a:pt x="1122" y="9841"/>
                    <a:pt x="457" y="10697"/>
                  </a:cubicBezTo>
                  <a:cubicBezTo>
                    <a:pt x="286" y="10906"/>
                    <a:pt x="114" y="11172"/>
                    <a:pt x="0" y="11438"/>
                  </a:cubicBezTo>
                  <a:cubicBezTo>
                    <a:pt x="76" y="11552"/>
                    <a:pt x="114" y="11667"/>
                    <a:pt x="209" y="11762"/>
                  </a:cubicBezTo>
                  <a:cubicBezTo>
                    <a:pt x="742" y="12408"/>
                    <a:pt x="1541" y="12732"/>
                    <a:pt x="2378" y="12789"/>
                  </a:cubicBezTo>
                  <a:cubicBezTo>
                    <a:pt x="2406" y="12789"/>
                    <a:pt x="2434" y="12790"/>
                    <a:pt x="2462" y="12790"/>
                  </a:cubicBezTo>
                  <a:cubicBezTo>
                    <a:pt x="3268" y="12790"/>
                    <a:pt x="4038" y="12528"/>
                    <a:pt x="4736" y="12142"/>
                  </a:cubicBezTo>
                  <a:cubicBezTo>
                    <a:pt x="5859" y="11495"/>
                    <a:pt x="6962" y="10392"/>
                    <a:pt x="7418" y="9175"/>
                  </a:cubicBezTo>
                  <a:cubicBezTo>
                    <a:pt x="7815" y="9450"/>
                    <a:pt x="8301" y="9592"/>
                    <a:pt x="8788" y="9592"/>
                  </a:cubicBezTo>
                  <a:cubicBezTo>
                    <a:pt x="9141" y="9592"/>
                    <a:pt x="9495" y="9517"/>
                    <a:pt x="9815" y="9365"/>
                  </a:cubicBezTo>
                  <a:cubicBezTo>
                    <a:pt x="10576" y="9004"/>
                    <a:pt x="11127" y="8224"/>
                    <a:pt x="11203" y="7387"/>
                  </a:cubicBezTo>
                  <a:cubicBezTo>
                    <a:pt x="11720" y="7942"/>
                    <a:pt x="12472" y="8234"/>
                    <a:pt x="13223" y="8234"/>
                  </a:cubicBezTo>
                  <a:cubicBezTo>
                    <a:pt x="13579" y="8234"/>
                    <a:pt x="13935" y="8168"/>
                    <a:pt x="14266" y="8034"/>
                  </a:cubicBezTo>
                  <a:cubicBezTo>
                    <a:pt x="15293" y="7596"/>
                    <a:pt x="15807" y="6493"/>
                    <a:pt x="15749" y="5371"/>
                  </a:cubicBezTo>
                  <a:lnTo>
                    <a:pt x="15749" y="5371"/>
                  </a:lnTo>
                  <a:cubicBezTo>
                    <a:pt x="17633" y="7292"/>
                    <a:pt x="20105" y="8604"/>
                    <a:pt x="22730" y="9061"/>
                  </a:cubicBezTo>
                  <a:cubicBezTo>
                    <a:pt x="23142" y="9133"/>
                    <a:pt x="23567" y="9180"/>
                    <a:pt x="23987" y="9180"/>
                  </a:cubicBezTo>
                  <a:cubicBezTo>
                    <a:pt x="24674" y="9180"/>
                    <a:pt x="25347" y="9053"/>
                    <a:pt x="25926" y="8699"/>
                  </a:cubicBezTo>
                  <a:cubicBezTo>
                    <a:pt x="26610" y="8300"/>
                    <a:pt x="27086" y="7577"/>
                    <a:pt x="27200" y="6816"/>
                  </a:cubicBezTo>
                  <a:cubicBezTo>
                    <a:pt x="26363" y="5713"/>
                    <a:pt x="25298" y="4819"/>
                    <a:pt x="24081" y="4172"/>
                  </a:cubicBezTo>
                  <a:cubicBezTo>
                    <a:pt x="22766" y="3465"/>
                    <a:pt x="21272" y="3116"/>
                    <a:pt x="19779" y="3116"/>
                  </a:cubicBezTo>
                  <a:cubicBezTo>
                    <a:pt x="19264" y="3116"/>
                    <a:pt x="18749" y="3157"/>
                    <a:pt x="18241" y="3240"/>
                  </a:cubicBezTo>
                  <a:cubicBezTo>
                    <a:pt x="18165" y="2137"/>
                    <a:pt x="17518" y="996"/>
                    <a:pt x="16529" y="482"/>
                  </a:cubicBezTo>
                  <a:cubicBezTo>
                    <a:pt x="15836" y="142"/>
                    <a:pt x="15071" y="0"/>
                    <a:pt x="14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1984975" y="1155200"/>
              <a:ext cx="437500" cy="242550"/>
            </a:xfrm>
            <a:custGeom>
              <a:avLst/>
              <a:gdLst/>
              <a:ahLst/>
              <a:cxnLst/>
              <a:rect l="l" t="t" r="r" b="b"/>
              <a:pathLst>
                <a:path w="17500" h="9702" extrusionOk="0">
                  <a:moveTo>
                    <a:pt x="3633" y="1"/>
                  </a:moveTo>
                  <a:cubicBezTo>
                    <a:pt x="1636" y="1"/>
                    <a:pt x="19" y="1617"/>
                    <a:pt x="19" y="3615"/>
                  </a:cubicBezTo>
                  <a:lnTo>
                    <a:pt x="19" y="6087"/>
                  </a:lnTo>
                  <a:cubicBezTo>
                    <a:pt x="0" y="8065"/>
                    <a:pt x="1617" y="9701"/>
                    <a:pt x="3633" y="9701"/>
                  </a:cubicBezTo>
                  <a:lnTo>
                    <a:pt x="13886" y="9701"/>
                  </a:lnTo>
                  <a:cubicBezTo>
                    <a:pt x="15883" y="9701"/>
                    <a:pt x="17499" y="8084"/>
                    <a:pt x="17499" y="6087"/>
                  </a:cubicBezTo>
                  <a:lnTo>
                    <a:pt x="17499" y="3615"/>
                  </a:lnTo>
                  <a:cubicBezTo>
                    <a:pt x="17499" y="1617"/>
                    <a:pt x="15883" y="1"/>
                    <a:pt x="13886" y="1"/>
                  </a:cubicBezTo>
                  <a:close/>
                </a:path>
              </a:pathLst>
            </a:custGeom>
            <a:solidFill>
              <a:srgbClr val="797C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2003525" y="1172325"/>
              <a:ext cx="401350" cy="206875"/>
            </a:xfrm>
            <a:custGeom>
              <a:avLst/>
              <a:gdLst/>
              <a:ahLst/>
              <a:cxnLst/>
              <a:rect l="l" t="t" r="r" b="b"/>
              <a:pathLst>
                <a:path w="16054" h="8275" extrusionOk="0">
                  <a:moveTo>
                    <a:pt x="2891" y="0"/>
                  </a:moveTo>
                  <a:cubicBezTo>
                    <a:pt x="1313" y="0"/>
                    <a:pt x="0" y="1313"/>
                    <a:pt x="0" y="2911"/>
                  </a:cubicBezTo>
                  <a:lnTo>
                    <a:pt x="0" y="5383"/>
                  </a:lnTo>
                  <a:cubicBezTo>
                    <a:pt x="0" y="6981"/>
                    <a:pt x="1313" y="8274"/>
                    <a:pt x="2891" y="8274"/>
                  </a:cubicBezTo>
                  <a:lnTo>
                    <a:pt x="13144" y="8274"/>
                  </a:lnTo>
                  <a:cubicBezTo>
                    <a:pt x="14741" y="8274"/>
                    <a:pt x="16054" y="7000"/>
                    <a:pt x="16054" y="5383"/>
                  </a:cubicBezTo>
                  <a:lnTo>
                    <a:pt x="16054" y="2911"/>
                  </a:lnTo>
                  <a:cubicBezTo>
                    <a:pt x="16054" y="1313"/>
                    <a:pt x="14741" y="0"/>
                    <a:pt x="13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1868475" y="1154725"/>
              <a:ext cx="206875" cy="242550"/>
            </a:xfrm>
            <a:custGeom>
              <a:avLst/>
              <a:gdLst/>
              <a:ahLst/>
              <a:cxnLst/>
              <a:rect l="l" t="t" r="r" b="b"/>
              <a:pathLst>
                <a:path w="8275" h="9702" extrusionOk="0">
                  <a:moveTo>
                    <a:pt x="3614" y="1"/>
                  </a:moveTo>
                  <a:cubicBezTo>
                    <a:pt x="1617" y="1"/>
                    <a:pt x="0" y="1617"/>
                    <a:pt x="0" y="3615"/>
                  </a:cubicBezTo>
                  <a:lnTo>
                    <a:pt x="0" y="6087"/>
                  </a:lnTo>
                  <a:cubicBezTo>
                    <a:pt x="0" y="8084"/>
                    <a:pt x="1617" y="9701"/>
                    <a:pt x="3614" y="9701"/>
                  </a:cubicBezTo>
                  <a:lnTo>
                    <a:pt x="8274" y="9701"/>
                  </a:lnTo>
                  <a:cubicBezTo>
                    <a:pt x="6277" y="9701"/>
                    <a:pt x="4660" y="8084"/>
                    <a:pt x="4660" y="6087"/>
                  </a:cubicBezTo>
                  <a:lnTo>
                    <a:pt x="4660" y="3615"/>
                  </a:lnTo>
                  <a:cubicBezTo>
                    <a:pt x="4660" y="1617"/>
                    <a:pt x="6277" y="1"/>
                    <a:pt x="82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1681100" y="1230325"/>
              <a:ext cx="237800" cy="75175"/>
            </a:xfrm>
            <a:custGeom>
              <a:avLst/>
              <a:gdLst/>
              <a:ahLst/>
              <a:cxnLst/>
              <a:rect l="l" t="t" r="r" b="b"/>
              <a:pathLst>
                <a:path w="9512" h="3007" extrusionOk="0">
                  <a:moveTo>
                    <a:pt x="1" y="1"/>
                  </a:moveTo>
                  <a:lnTo>
                    <a:pt x="1" y="3006"/>
                  </a:lnTo>
                  <a:lnTo>
                    <a:pt x="9511" y="3006"/>
                  </a:lnTo>
                  <a:lnTo>
                    <a:pt x="9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1647350" y="1268225"/>
              <a:ext cx="164550" cy="176300"/>
            </a:xfrm>
            <a:custGeom>
              <a:avLst/>
              <a:gdLst/>
              <a:ahLst/>
              <a:cxnLst/>
              <a:rect l="l" t="t" r="r" b="b"/>
              <a:pathLst>
                <a:path w="6582" h="7052" extrusionOk="0">
                  <a:moveTo>
                    <a:pt x="2747" y="1"/>
                  </a:moveTo>
                  <a:cubicBezTo>
                    <a:pt x="2422" y="1"/>
                    <a:pt x="2097" y="52"/>
                    <a:pt x="1788" y="159"/>
                  </a:cubicBezTo>
                  <a:cubicBezTo>
                    <a:pt x="761" y="539"/>
                    <a:pt x="1" y="1585"/>
                    <a:pt x="20" y="2689"/>
                  </a:cubicBezTo>
                  <a:cubicBezTo>
                    <a:pt x="58" y="3449"/>
                    <a:pt x="400" y="4134"/>
                    <a:pt x="837" y="4781"/>
                  </a:cubicBezTo>
                  <a:cubicBezTo>
                    <a:pt x="1332" y="5561"/>
                    <a:pt x="1979" y="6283"/>
                    <a:pt x="2778" y="6702"/>
                  </a:cubicBezTo>
                  <a:cubicBezTo>
                    <a:pt x="3224" y="6940"/>
                    <a:pt x="3680" y="7051"/>
                    <a:pt x="4113" y="7051"/>
                  </a:cubicBezTo>
                  <a:cubicBezTo>
                    <a:pt x="5339" y="7051"/>
                    <a:pt x="6384" y="6158"/>
                    <a:pt x="6525" y="4724"/>
                  </a:cubicBezTo>
                  <a:cubicBezTo>
                    <a:pt x="6582" y="4039"/>
                    <a:pt x="6258" y="3449"/>
                    <a:pt x="5992" y="2822"/>
                  </a:cubicBezTo>
                  <a:cubicBezTo>
                    <a:pt x="5631" y="1966"/>
                    <a:pt x="5383" y="1148"/>
                    <a:pt x="4566" y="577"/>
                  </a:cubicBezTo>
                  <a:cubicBezTo>
                    <a:pt x="4057" y="208"/>
                    <a:pt x="3403" y="1"/>
                    <a:pt x="2747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1686825" y="1308700"/>
              <a:ext cx="85600" cy="91850"/>
            </a:xfrm>
            <a:custGeom>
              <a:avLst/>
              <a:gdLst/>
              <a:ahLst/>
              <a:cxnLst/>
              <a:rect l="l" t="t" r="r" b="b"/>
              <a:pathLst>
                <a:path w="3424" h="3674" extrusionOk="0">
                  <a:moveTo>
                    <a:pt x="1357" y="1"/>
                  </a:moveTo>
                  <a:cubicBezTo>
                    <a:pt x="821" y="1"/>
                    <a:pt x="285" y="263"/>
                    <a:pt x="0" y="708"/>
                  </a:cubicBezTo>
                  <a:cubicBezTo>
                    <a:pt x="223" y="502"/>
                    <a:pt x="617" y="420"/>
                    <a:pt x="972" y="420"/>
                  </a:cubicBezTo>
                  <a:cubicBezTo>
                    <a:pt x="1010" y="420"/>
                    <a:pt x="1047" y="421"/>
                    <a:pt x="1084" y="423"/>
                  </a:cubicBezTo>
                  <a:cubicBezTo>
                    <a:pt x="1446" y="423"/>
                    <a:pt x="1864" y="575"/>
                    <a:pt x="2150" y="803"/>
                  </a:cubicBezTo>
                  <a:cubicBezTo>
                    <a:pt x="1769" y="1012"/>
                    <a:pt x="1484" y="1374"/>
                    <a:pt x="1370" y="1792"/>
                  </a:cubicBezTo>
                  <a:cubicBezTo>
                    <a:pt x="1256" y="2211"/>
                    <a:pt x="1294" y="2686"/>
                    <a:pt x="1522" y="3067"/>
                  </a:cubicBezTo>
                  <a:cubicBezTo>
                    <a:pt x="1705" y="3399"/>
                    <a:pt x="2048" y="3674"/>
                    <a:pt x="2424" y="3674"/>
                  </a:cubicBezTo>
                  <a:cubicBezTo>
                    <a:pt x="2478" y="3674"/>
                    <a:pt x="2532" y="3668"/>
                    <a:pt x="2587" y="3656"/>
                  </a:cubicBezTo>
                  <a:cubicBezTo>
                    <a:pt x="2853" y="3618"/>
                    <a:pt x="3063" y="3428"/>
                    <a:pt x="3196" y="3181"/>
                  </a:cubicBezTo>
                  <a:cubicBezTo>
                    <a:pt x="3329" y="2953"/>
                    <a:pt x="3367" y="2686"/>
                    <a:pt x="3386" y="2420"/>
                  </a:cubicBezTo>
                  <a:cubicBezTo>
                    <a:pt x="3424" y="1849"/>
                    <a:pt x="3253" y="1260"/>
                    <a:pt x="2910" y="803"/>
                  </a:cubicBezTo>
                  <a:cubicBezTo>
                    <a:pt x="2587" y="347"/>
                    <a:pt x="2035" y="23"/>
                    <a:pt x="1465" y="4"/>
                  </a:cubicBezTo>
                  <a:cubicBezTo>
                    <a:pt x="1429" y="2"/>
                    <a:pt x="1393" y="1"/>
                    <a:pt x="135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1931700" y="1432425"/>
              <a:ext cx="214500" cy="95575"/>
            </a:xfrm>
            <a:custGeom>
              <a:avLst/>
              <a:gdLst/>
              <a:ahLst/>
              <a:cxnLst/>
              <a:rect l="l" t="t" r="r" b="b"/>
              <a:pathLst>
                <a:path w="8580" h="3823" extrusionOk="0">
                  <a:moveTo>
                    <a:pt x="1" y="1"/>
                  </a:moveTo>
                  <a:lnTo>
                    <a:pt x="1" y="1"/>
                  </a:lnTo>
                  <a:cubicBezTo>
                    <a:pt x="400" y="1275"/>
                    <a:pt x="1332" y="2797"/>
                    <a:pt x="2569" y="3424"/>
                  </a:cubicBezTo>
                  <a:cubicBezTo>
                    <a:pt x="3094" y="3696"/>
                    <a:pt x="3679" y="3822"/>
                    <a:pt x="4265" y="3822"/>
                  </a:cubicBezTo>
                  <a:cubicBezTo>
                    <a:pt x="4954" y="3822"/>
                    <a:pt x="5644" y="3648"/>
                    <a:pt x="6240" y="3329"/>
                  </a:cubicBezTo>
                  <a:cubicBezTo>
                    <a:pt x="7362" y="2702"/>
                    <a:pt x="8142" y="1579"/>
                    <a:pt x="8579" y="381"/>
                  </a:cubicBezTo>
                  <a:cubicBezTo>
                    <a:pt x="5707" y="248"/>
                    <a:pt x="2854" y="11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2309750" y="1269325"/>
              <a:ext cx="52325" cy="80400"/>
            </a:xfrm>
            <a:custGeom>
              <a:avLst/>
              <a:gdLst/>
              <a:ahLst/>
              <a:cxnLst/>
              <a:rect l="l" t="t" r="r" b="b"/>
              <a:pathLst>
                <a:path w="2093" h="3216" extrusionOk="0">
                  <a:moveTo>
                    <a:pt x="1047" y="1"/>
                  </a:moveTo>
                  <a:cubicBezTo>
                    <a:pt x="476" y="1"/>
                    <a:pt x="1" y="476"/>
                    <a:pt x="1" y="1047"/>
                  </a:cubicBezTo>
                  <a:lnTo>
                    <a:pt x="1" y="2188"/>
                  </a:lnTo>
                  <a:cubicBezTo>
                    <a:pt x="20" y="2759"/>
                    <a:pt x="476" y="3215"/>
                    <a:pt x="1047" y="3215"/>
                  </a:cubicBezTo>
                  <a:cubicBezTo>
                    <a:pt x="1617" y="3215"/>
                    <a:pt x="2093" y="2740"/>
                    <a:pt x="2093" y="2169"/>
                  </a:cubicBezTo>
                  <a:lnTo>
                    <a:pt x="2093" y="1047"/>
                  </a:lnTo>
                  <a:cubicBezTo>
                    <a:pt x="2093" y="476"/>
                    <a:pt x="1617" y="1"/>
                    <a:pt x="1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2313550" y="1206550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914" y="1"/>
                  </a:moveTo>
                  <a:cubicBezTo>
                    <a:pt x="419" y="1"/>
                    <a:pt x="1" y="400"/>
                    <a:pt x="1" y="895"/>
                  </a:cubicBezTo>
                  <a:cubicBezTo>
                    <a:pt x="1" y="1389"/>
                    <a:pt x="419" y="1808"/>
                    <a:pt x="914" y="1808"/>
                  </a:cubicBezTo>
                  <a:cubicBezTo>
                    <a:pt x="1408" y="1808"/>
                    <a:pt x="1808" y="1389"/>
                    <a:pt x="1808" y="895"/>
                  </a:cubicBezTo>
                  <a:cubicBezTo>
                    <a:pt x="1808" y="400"/>
                    <a:pt x="1408" y="1"/>
                    <a:pt x="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1508075" y="2170450"/>
              <a:ext cx="220625" cy="262400"/>
            </a:xfrm>
            <a:custGeom>
              <a:avLst/>
              <a:gdLst/>
              <a:ahLst/>
              <a:cxnLst/>
              <a:rect l="l" t="t" r="r" b="b"/>
              <a:pathLst>
                <a:path w="8825" h="10496" extrusionOk="0">
                  <a:moveTo>
                    <a:pt x="2871" y="0"/>
                  </a:moveTo>
                  <a:lnTo>
                    <a:pt x="2871" y="0"/>
                  </a:lnTo>
                  <a:cubicBezTo>
                    <a:pt x="1" y="2724"/>
                    <a:pt x="149" y="10496"/>
                    <a:pt x="5352" y="10496"/>
                  </a:cubicBezTo>
                  <a:cubicBezTo>
                    <a:pt x="5597" y="10496"/>
                    <a:pt x="5855" y="10478"/>
                    <a:pt x="6123" y="10442"/>
                  </a:cubicBezTo>
                  <a:cubicBezTo>
                    <a:pt x="6123" y="10442"/>
                    <a:pt x="8824" y="1160"/>
                    <a:pt x="2871" y="0"/>
                  </a:cubicBezTo>
                  <a:close/>
                </a:path>
              </a:pathLst>
            </a:custGeom>
            <a:solidFill>
              <a:srgbClr val="807F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1819025" y="2160925"/>
              <a:ext cx="251075" cy="94700"/>
            </a:xfrm>
            <a:custGeom>
              <a:avLst/>
              <a:gdLst/>
              <a:ahLst/>
              <a:cxnLst/>
              <a:rect l="l" t="t" r="r" b="b"/>
              <a:pathLst>
                <a:path w="10043" h="3788" extrusionOk="0">
                  <a:moveTo>
                    <a:pt x="4166" y="1"/>
                  </a:moveTo>
                  <a:lnTo>
                    <a:pt x="0" y="153"/>
                  </a:lnTo>
                  <a:lnTo>
                    <a:pt x="2092" y="3215"/>
                  </a:lnTo>
                  <a:lnTo>
                    <a:pt x="8540" y="3786"/>
                  </a:lnTo>
                  <a:cubicBezTo>
                    <a:pt x="8565" y="3787"/>
                    <a:pt x="8590" y="3788"/>
                    <a:pt x="8614" y="3788"/>
                  </a:cubicBezTo>
                  <a:cubicBezTo>
                    <a:pt x="9270" y="3788"/>
                    <a:pt x="9856" y="3304"/>
                    <a:pt x="9948" y="2644"/>
                  </a:cubicBezTo>
                  <a:cubicBezTo>
                    <a:pt x="10043" y="1979"/>
                    <a:pt x="9606" y="1351"/>
                    <a:pt x="8978" y="1199"/>
                  </a:cubicBezTo>
                  <a:lnTo>
                    <a:pt x="4166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521325" y="2022550"/>
              <a:ext cx="519775" cy="361650"/>
            </a:xfrm>
            <a:custGeom>
              <a:avLst/>
              <a:gdLst/>
              <a:ahLst/>
              <a:cxnLst/>
              <a:rect l="l" t="t" r="r" b="b"/>
              <a:pathLst>
                <a:path w="20791" h="14466" extrusionOk="0">
                  <a:moveTo>
                    <a:pt x="11984" y="1"/>
                  </a:moveTo>
                  <a:cubicBezTo>
                    <a:pt x="11413" y="1"/>
                    <a:pt x="10862" y="191"/>
                    <a:pt x="10424" y="552"/>
                  </a:cubicBezTo>
                  <a:lnTo>
                    <a:pt x="3501" y="5973"/>
                  </a:lnTo>
                  <a:lnTo>
                    <a:pt x="1" y="8389"/>
                  </a:lnTo>
                  <a:lnTo>
                    <a:pt x="1865" y="12859"/>
                  </a:lnTo>
                  <a:lnTo>
                    <a:pt x="3406" y="11641"/>
                  </a:lnTo>
                  <a:cubicBezTo>
                    <a:pt x="3643" y="11692"/>
                    <a:pt x="3888" y="11715"/>
                    <a:pt x="4137" y="11715"/>
                  </a:cubicBezTo>
                  <a:cubicBezTo>
                    <a:pt x="5922" y="11715"/>
                    <a:pt x="7857" y="10557"/>
                    <a:pt x="7857" y="10557"/>
                  </a:cubicBezTo>
                  <a:lnTo>
                    <a:pt x="10063" y="13981"/>
                  </a:lnTo>
                  <a:cubicBezTo>
                    <a:pt x="10260" y="14291"/>
                    <a:pt x="10604" y="14465"/>
                    <a:pt x="10962" y="14465"/>
                  </a:cubicBezTo>
                  <a:cubicBezTo>
                    <a:pt x="11087" y="14465"/>
                    <a:pt x="11214" y="14444"/>
                    <a:pt x="11337" y="14399"/>
                  </a:cubicBezTo>
                  <a:cubicBezTo>
                    <a:pt x="11946" y="14190"/>
                    <a:pt x="12193" y="13505"/>
                    <a:pt x="11908" y="12935"/>
                  </a:cubicBezTo>
                  <a:lnTo>
                    <a:pt x="9397" y="7818"/>
                  </a:lnTo>
                  <a:lnTo>
                    <a:pt x="13905" y="13144"/>
                  </a:lnTo>
                  <a:cubicBezTo>
                    <a:pt x="14167" y="13438"/>
                    <a:pt x="14546" y="13601"/>
                    <a:pt x="14923" y="13601"/>
                  </a:cubicBezTo>
                  <a:cubicBezTo>
                    <a:pt x="15205" y="13601"/>
                    <a:pt x="15485" y="13510"/>
                    <a:pt x="15712" y="13315"/>
                  </a:cubicBezTo>
                  <a:cubicBezTo>
                    <a:pt x="16245" y="12878"/>
                    <a:pt x="16359" y="12155"/>
                    <a:pt x="15978" y="11565"/>
                  </a:cubicBezTo>
                  <a:lnTo>
                    <a:pt x="11946" y="5631"/>
                  </a:lnTo>
                  <a:lnTo>
                    <a:pt x="16340" y="10082"/>
                  </a:lnTo>
                  <a:cubicBezTo>
                    <a:pt x="16616" y="10357"/>
                    <a:pt x="16967" y="10491"/>
                    <a:pt x="17319" y="10491"/>
                  </a:cubicBezTo>
                  <a:cubicBezTo>
                    <a:pt x="17695" y="10491"/>
                    <a:pt x="18071" y="10338"/>
                    <a:pt x="18356" y="10044"/>
                  </a:cubicBezTo>
                  <a:cubicBezTo>
                    <a:pt x="18851" y="9530"/>
                    <a:pt x="18889" y="8693"/>
                    <a:pt x="18413" y="8141"/>
                  </a:cubicBezTo>
                  <a:lnTo>
                    <a:pt x="13658" y="2759"/>
                  </a:lnTo>
                  <a:lnTo>
                    <a:pt x="15560" y="2701"/>
                  </a:lnTo>
                  <a:lnTo>
                    <a:pt x="18356" y="5536"/>
                  </a:lnTo>
                  <a:cubicBezTo>
                    <a:pt x="18622" y="5792"/>
                    <a:pt x="18970" y="5921"/>
                    <a:pt x="19314" y="5921"/>
                  </a:cubicBezTo>
                  <a:cubicBezTo>
                    <a:pt x="19659" y="5921"/>
                    <a:pt x="20001" y="5792"/>
                    <a:pt x="20258" y="5536"/>
                  </a:cubicBezTo>
                  <a:cubicBezTo>
                    <a:pt x="20791" y="5060"/>
                    <a:pt x="20791" y="4204"/>
                    <a:pt x="20258" y="3691"/>
                  </a:cubicBezTo>
                  <a:lnTo>
                    <a:pt x="17386" y="761"/>
                  </a:lnTo>
                  <a:cubicBezTo>
                    <a:pt x="16911" y="286"/>
                    <a:pt x="16264" y="1"/>
                    <a:pt x="15579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990175" y="1653175"/>
              <a:ext cx="733750" cy="1102025"/>
            </a:xfrm>
            <a:custGeom>
              <a:avLst/>
              <a:gdLst/>
              <a:ahLst/>
              <a:cxnLst/>
              <a:rect l="l" t="t" r="r" b="b"/>
              <a:pathLst>
                <a:path w="29350" h="44081" extrusionOk="0">
                  <a:moveTo>
                    <a:pt x="22853" y="0"/>
                  </a:moveTo>
                  <a:cubicBezTo>
                    <a:pt x="20149" y="0"/>
                    <a:pt x="17622" y="1499"/>
                    <a:pt x="16321" y="3953"/>
                  </a:cubicBezTo>
                  <a:lnTo>
                    <a:pt x="1865" y="31267"/>
                  </a:lnTo>
                  <a:cubicBezTo>
                    <a:pt x="1" y="34842"/>
                    <a:pt x="800" y="39236"/>
                    <a:pt x="3824" y="41899"/>
                  </a:cubicBezTo>
                  <a:cubicBezTo>
                    <a:pt x="5473" y="43353"/>
                    <a:pt x="7533" y="44080"/>
                    <a:pt x="9590" y="44080"/>
                  </a:cubicBezTo>
                  <a:cubicBezTo>
                    <a:pt x="11732" y="44080"/>
                    <a:pt x="13872" y="43291"/>
                    <a:pt x="15541" y="41709"/>
                  </a:cubicBezTo>
                  <a:lnTo>
                    <a:pt x="26839" y="31133"/>
                  </a:lnTo>
                  <a:cubicBezTo>
                    <a:pt x="21818" y="28356"/>
                    <a:pt x="22122" y="22688"/>
                    <a:pt x="23587" y="20691"/>
                  </a:cubicBezTo>
                  <a:lnTo>
                    <a:pt x="23587" y="20691"/>
                  </a:lnTo>
                  <a:lnTo>
                    <a:pt x="19877" y="23126"/>
                  </a:lnTo>
                  <a:lnTo>
                    <a:pt x="28114" y="8480"/>
                  </a:lnTo>
                  <a:cubicBezTo>
                    <a:pt x="29350" y="6254"/>
                    <a:pt x="29007" y="3534"/>
                    <a:pt x="27220" y="1727"/>
                  </a:cubicBezTo>
                  <a:cubicBezTo>
                    <a:pt x="26383" y="871"/>
                    <a:pt x="25298" y="301"/>
                    <a:pt x="24119" y="111"/>
                  </a:cubicBezTo>
                  <a:cubicBezTo>
                    <a:pt x="23695" y="36"/>
                    <a:pt x="23272" y="0"/>
                    <a:pt x="22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17150" y="2198975"/>
              <a:ext cx="387575" cy="273925"/>
            </a:xfrm>
            <a:custGeom>
              <a:avLst/>
              <a:gdLst/>
              <a:ahLst/>
              <a:cxnLst/>
              <a:rect l="l" t="t" r="r" b="b"/>
              <a:pathLst>
                <a:path w="15503" h="10957" extrusionOk="0">
                  <a:moveTo>
                    <a:pt x="15502" y="0"/>
                  </a:moveTo>
                  <a:lnTo>
                    <a:pt x="15502" y="0"/>
                  </a:lnTo>
                  <a:cubicBezTo>
                    <a:pt x="11223" y="267"/>
                    <a:pt x="7247" y="2283"/>
                    <a:pt x="4489" y="5573"/>
                  </a:cubicBezTo>
                  <a:lnTo>
                    <a:pt x="0" y="10956"/>
                  </a:lnTo>
                  <a:lnTo>
                    <a:pt x="0" y="10956"/>
                  </a:lnTo>
                  <a:lnTo>
                    <a:pt x="14798" y="1294"/>
                  </a:lnTo>
                  <a:lnTo>
                    <a:pt x="15502" y="0"/>
                  </a:ln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052475" y="2390125"/>
              <a:ext cx="608700" cy="364075"/>
            </a:xfrm>
            <a:custGeom>
              <a:avLst/>
              <a:gdLst/>
              <a:ahLst/>
              <a:cxnLst/>
              <a:rect l="l" t="t" r="r" b="b"/>
              <a:pathLst>
                <a:path w="24348" h="14563" extrusionOk="0">
                  <a:moveTo>
                    <a:pt x="22255" y="1"/>
                  </a:moveTo>
                  <a:lnTo>
                    <a:pt x="10937" y="10614"/>
                  </a:lnTo>
                  <a:cubicBezTo>
                    <a:pt x="9339" y="12114"/>
                    <a:pt x="7317" y="12851"/>
                    <a:pt x="5302" y="12851"/>
                  </a:cubicBezTo>
                  <a:cubicBezTo>
                    <a:pt x="3408" y="12851"/>
                    <a:pt x="1521" y="12200"/>
                    <a:pt x="0" y="10919"/>
                  </a:cubicBezTo>
                  <a:lnTo>
                    <a:pt x="0" y="10919"/>
                  </a:lnTo>
                  <a:cubicBezTo>
                    <a:pt x="381" y="11451"/>
                    <a:pt x="837" y="11946"/>
                    <a:pt x="1332" y="12402"/>
                  </a:cubicBezTo>
                  <a:cubicBezTo>
                    <a:pt x="2978" y="13844"/>
                    <a:pt x="5033" y="14562"/>
                    <a:pt x="7086" y="14562"/>
                  </a:cubicBezTo>
                  <a:cubicBezTo>
                    <a:pt x="9233" y="14562"/>
                    <a:pt x="11377" y="13777"/>
                    <a:pt x="13049" y="12212"/>
                  </a:cubicBezTo>
                  <a:lnTo>
                    <a:pt x="24347" y="1617"/>
                  </a:lnTo>
                  <a:cubicBezTo>
                    <a:pt x="23510" y="1180"/>
                    <a:pt x="22825" y="609"/>
                    <a:pt x="22255" y="1"/>
                  </a:cubicBez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2667350" y="941925"/>
              <a:ext cx="1247300" cy="1136400"/>
            </a:xfrm>
            <a:custGeom>
              <a:avLst/>
              <a:gdLst/>
              <a:ahLst/>
              <a:cxnLst/>
              <a:rect l="l" t="t" r="r" b="b"/>
              <a:pathLst>
                <a:path w="49892" h="45456" extrusionOk="0">
                  <a:moveTo>
                    <a:pt x="24944" y="1"/>
                  </a:moveTo>
                  <a:cubicBezTo>
                    <a:pt x="19126" y="1"/>
                    <a:pt x="13305" y="2217"/>
                    <a:pt x="8864" y="6649"/>
                  </a:cubicBezTo>
                  <a:cubicBezTo>
                    <a:pt x="0" y="15531"/>
                    <a:pt x="0" y="29930"/>
                    <a:pt x="8864" y="38794"/>
                  </a:cubicBezTo>
                  <a:cubicBezTo>
                    <a:pt x="13305" y="43235"/>
                    <a:pt x="19126" y="45456"/>
                    <a:pt x="24944" y="45456"/>
                  </a:cubicBezTo>
                  <a:cubicBezTo>
                    <a:pt x="30762" y="45456"/>
                    <a:pt x="36577" y="43235"/>
                    <a:pt x="41009" y="38794"/>
                  </a:cubicBezTo>
                  <a:cubicBezTo>
                    <a:pt x="49892" y="29930"/>
                    <a:pt x="49892" y="15531"/>
                    <a:pt x="41009" y="6649"/>
                  </a:cubicBezTo>
                  <a:cubicBezTo>
                    <a:pt x="36577" y="2217"/>
                    <a:pt x="30762" y="1"/>
                    <a:pt x="249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2978800" y="1003025"/>
              <a:ext cx="864525" cy="377600"/>
            </a:xfrm>
            <a:custGeom>
              <a:avLst/>
              <a:gdLst/>
              <a:ahLst/>
              <a:cxnLst/>
              <a:rect l="l" t="t" r="r" b="b"/>
              <a:pathLst>
                <a:path w="34581" h="15104" extrusionOk="0">
                  <a:moveTo>
                    <a:pt x="2188" y="1"/>
                  </a:moveTo>
                  <a:cubicBezTo>
                    <a:pt x="1446" y="400"/>
                    <a:pt x="724" y="819"/>
                    <a:pt x="1" y="1294"/>
                  </a:cubicBezTo>
                  <a:cubicBezTo>
                    <a:pt x="3406" y="1561"/>
                    <a:pt x="6772" y="2721"/>
                    <a:pt x="9873" y="4186"/>
                  </a:cubicBezTo>
                  <a:cubicBezTo>
                    <a:pt x="14837" y="6563"/>
                    <a:pt x="19383" y="9816"/>
                    <a:pt x="24328" y="12174"/>
                  </a:cubicBezTo>
                  <a:cubicBezTo>
                    <a:pt x="27543" y="13715"/>
                    <a:pt x="31062" y="14856"/>
                    <a:pt x="34581" y="15103"/>
                  </a:cubicBezTo>
                  <a:cubicBezTo>
                    <a:pt x="34410" y="14362"/>
                    <a:pt x="34200" y="13620"/>
                    <a:pt x="33953" y="12916"/>
                  </a:cubicBezTo>
                  <a:cubicBezTo>
                    <a:pt x="31594" y="12840"/>
                    <a:pt x="29293" y="12384"/>
                    <a:pt x="27087" y="11604"/>
                  </a:cubicBezTo>
                  <a:cubicBezTo>
                    <a:pt x="26630" y="11471"/>
                    <a:pt x="26174" y="11280"/>
                    <a:pt x="25850" y="10919"/>
                  </a:cubicBezTo>
                  <a:cubicBezTo>
                    <a:pt x="25546" y="10558"/>
                    <a:pt x="25375" y="10006"/>
                    <a:pt x="25603" y="9587"/>
                  </a:cubicBezTo>
                  <a:cubicBezTo>
                    <a:pt x="25793" y="9226"/>
                    <a:pt x="26231" y="9055"/>
                    <a:pt x="26630" y="9055"/>
                  </a:cubicBezTo>
                  <a:cubicBezTo>
                    <a:pt x="26653" y="9054"/>
                    <a:pt x="26676" y="9053"/>
                    <a:pt x="26699" y="9053"/>
                  </a:cubicBezTo>
                  <a:cubicBezTo>
                    <a:pt x="27073" y="9053"/>
                    <a:pt x="27432" y="9194"/>
                    <a:pt x="27790" y="9283"/>
                  </a:cubicBezTo>
                  <a:cubicBezTo>
                    <a:pt x="29085" y="9626"/>
                    <a:pt x="30419" y="9803"/>
                    <a:pt x="31748" y="9803"/>
                  </a:cubicBezTo>
                  <a:cubicBezTo>
                    <a:pt x="32040" y="9803"/>
                    <a:pt x="32331" y="9795"/>
                    <a:pt x="32622" y="9778"/>
                  </a:cubicBezTo>
                  <a:cubicBezTo>
                    <a:pt x="32317" y="9188"/>
                    <a:pt x="31975" y="8617"/>
                    <a:pt x="31632" y="8047"/>
                  </a:cubicBezTo>
                  <a:cubicBezTo>
                    <a:pt x="31228" y="8072"/>
                    <a:pt x="30820" y="8084"/>
                    <a:pt x="30411" y="8084"/>
                  </a:cubicBezTo>
                  <a:cubicBezTo>
                    <a:pt x="28324" y="8084"/>
                    <a:pt x="26203" y="7767"/>
                    <a:pt x="24214" y="7210"/>
                  </a:cubicBezTo>
                  <a:cubicBezTo>
                    <a:pt x="19402" y="5878"/>
                    <a:pt x="14989" y="3444"/>
                    <a:pt x="10253" y="1865"/>
                  </a:cubicBezTo>
                  <a:cubicBezTo>
                    <a:pt x="7628" y="971"/>
                    <a:pt x="4927" y="362"/>
                    <a:pt x="2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2736300" y="1149075"/>
              <a:ext cx="1122250" cy="500200"/>
            </a:xfrm>
            <a:custGeom>
              <a:avLst/>
              <a:gdLst/>
              <a:ahLst/>
              <a:cxnLst/>
              <a:rect l="l" t="t" r="r" b="b"/>
              <a:pathLst>
                <a:path w="44890" h="20008" extrusionOk="0">
                  <a:moveTo>
                    <a:pt x="24263" y="12210"/>
                  </a:moveTo>
                  <a:cubicBezTo>
                    <a:pt x="25054" y="12210"/>
                    <a:pt x="25901" y="12474"/>
                    <a:pt x="26534" y="12723"/>
                  </a:cubicBezTo>
                  <a:cubicBezTo>
                    <a:pt x="28817" y="13655"/>
                    <a:pt x="31099" y="14587"/>
                    <a:pt x="33382" y="15481"/>
                  </a:cubicBezTo>
                  <a:cubicBezTo>
                    <a:pt x="33724" y="15633"/>
                    <a:pt x="34124" y="15843"/>
                    <a:pt x="34143" y="16204"/>
                  </a:cubicBezTo>
                  <a:cubicBezTo>
                    <a:pt x="34200" y="16699"/>
                    <a:pt x="33534" y="16946"/>
                    <a:pt x="33001" y="16965"/>
                  </a:cubicBezTo>
                  <a:cubicBezTo>
                    <a:pt x="32431" y="17003"/>
                    <a:pt x="31859" y="17022"/>
                    <a:pt x="31289" y="17022"/>
                  </a:cubicBezTo>
                  <a:cubicBezTo>
                    <a:pt x="29005" y="17022"/>
                    <a:pt x="26732" y="16718"/>
                    <a:pt x="24556" y="16109"/>
                  </a:cubicBezTo>
                  <a:cubicBezTo>
                    <a:pt x="23396" y="15805"/>
                    <a:pt x="21551" y="14701"/>
                    <a:pt x="22350" y="13237"/>
                  </a:cubicBezTo>
                  <a:cubicBezTo>
                    <a:pt x="22764" y="12464"/>
                    <a:pt x="23487" y="12210"/>
                    <a:pt x="24263" y="12210"/>
                  </a:cubicBezTo>
                  <a:close/>
                  <a:moveTo>
                    <a:pt x="7443" y="0"/>
                  </a:moveTo>
                  <a:cubicBezTo>
                    <a:pt x="6444" y="0"/>
                    <a:pt x="5445" y="57"/>
                    <a:pt x="4451" y="170"/>
                  </a:cubicBezTo>
                  <a:cubicBezTo>
                    <a:pt x="3919" y="816"/>
                    <a:pt x="3443" y="1482"/>
                    <a:pt x="3025" y="2167"/>
                  </a:cubicBezTo>
                  <a:cubicBezTo>
                    <a:pt x="4003" y="1995"/>
                    <a:pt x="4997" y="1911"/>
                    <a:pt x="5992" y="1911"/>
                  </a:cubicBezTo>
                  <a:cubicBezTo>
                    <a:pt x="10296" y="1911"/>
                    <a:pt x="14617" y="3488"/>
                    <a:pt x="17785" y="6408"/>
                  </a:cubicBezTo>
                  <a:cubicBezTo>
                    <a:pt x="19211" y="7721"/>
                    <a:pt x="20505" y="9566"/>
                    <a:pt x="20048" y="11468"/>
                  </a:cubicBezTo>
                  <a:cubicBezTo>
                    <a:pt x="19668" y="13085"/>
                    <a:pt x="18051" y="14207"/>
                    <a:pt x="16377" y="14473"/>
                  </a:cubicBezTo>
                  <a:cubicBezTo>
                    <a:pt x="16055" y="14521"/>
                    <a:pt x="15732" y="14544"/>
                    <a:pt x="15409" y="14544"/>
                  </a:cubicBezTo>
                  <a:cubicBezTo>
                    <a:pt x="14075" y="14544"/>
                    <a:pt x="12745" y="14164"/>
                    <a:pt x="11489" y="13674"/>
                  </a:cubicBezTo>
                  <a:cubicBezTo>
                    <a:pt x="7456" y="12210"/>
                    <a:pt x="3785" y="9927"/>
                    <a:pt x="666" y="6998"/>
                  </a:cubicBezTo>
                  <a:cubicBezTo>
                    <a:pt x="400" y="7759"/>
                    <a:pt x="171" y="8539"/>
                    <a:pt x="0" y="9357"/>
                  </a:cubicBezTo>
                  <a:cubicBezTo>
                    <a:pt x="5954" y="15253"/>
                    <a:pt x="14247" y="18525"/>
                    <a:pt x="22597" y="19571"/>
                  </a:cubicBezTo>
                  <a:cubicBezTo>
                    <a:pt x="24977" y="19874"/>
                    <a:pt x="27361" y="20008"/>
                    <a:pt x="29743" y="20008"/>
                  </a:cubicBezTo>
                  <a:cubicBezTo>
                    <a:pt x="34692" y="20008"/>
                    <a:pt x="39636" y="19429"/>
                    <a:pt x="44528" y="18582"/>
                  </a:cubicBezTo>
                  <a:cubicBezTo>
                    <a:pt x="44623" y="18087"/>
                    <a:pt x="44699" y="17574"/>
                    <a:pt x="44756" y="17079"/>
                  </a:cubicBezTo>
                  <a:lnTo>
                    <a:pt x="44756" y="17079"/>
                  </a:lnTo>
                  <a:cubicBezTo>
                    <a:pt x="43497" y="17225"/>
                    <a:pt x="42232" y="17298"/>
                    <a:pt x="40964" y="17298"/>
                  </a:cubicBezTo>
                  <a:cubicBezTo>
                    <a:pt x="40086" y="17298"/>
                    <a:pt x="39206" y="17263"/>
                    <a:pt x="38327" y="17193"/>
                  </a:cubicBezTo>
                  <a:cubicBezTo>
                    <a:pt x="37833" y="17155"/>
                    <a:pt x="37243" y="17041"/>
                    <a:pt x="37053" y="16584"/>
                  </a:cubicBezTo>
                  <a:cubicBezTo>
                    <a:pt x="36882" y="16147"/>
                    <a:pt x="37167" y="15652"/>
                    <a:pt x="37566" y="15462"/>
                  </a:cubicBezTo>
                  <a:cubicBezTo>
                    <a:pt x="37966" y="15253"/>
                    <a:pt x="38441" y="15253"/>
                    <a:pt x="38898" y="15253"/>
                  </a:cubicBezTo>
                  <a:cubicBezTo>
                    <a:pt x="40895" y="15272"/>
                    <a:pt x="42873" y="15291"/>
                    <a:pt x="44870" y="15329"/>
                  </a:cubicBezTo>
                  <a:cubicBezTo>
                    <a:pt x="44870" y="15044"/>
                    <a:pt x="44889" y="14720"/>
                    <a:pt x="44889" y="14435"/>
                  </a:cubicBezTo>
                  <a:cubicBezTo>
                    <a:pt x="44889" y="14207"/>
                    <a:pt x="44889" y="13960"/>
                    <a:pt x="44870" y="13731"/>
                  </a:cubicBezTo>
                  <a:cubicBezTo>
                    <a:pt x="44448" y="13757"/>
                    <a:pt x="44025" y="13769"/>
                    <a:pt x="43602" y="13769"/>
                  </a:cubicBezTo>
                  <a:cubicBezTo>
                    <a:pt x="41142" y="13769"/>
                    <a:pt x="38667" y="13350"/>
                    <a:pt x="36330" y="12571"/>
                  </a:cubicBezTo>
                  <a:cubicBezTo>
                    <a:pt x="29444" y="10213"/>
                    <a:pt x="24043" y="4716"/>
                    <a:pt x="17309" y="1938"/>
                  </a:cubicBezTo>
                  <a:cubicBezTo>
                    <a:pt x="14196" y="646"/>
                    <a:pt x="10823" y="0"/>
                    <a:pt x="7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2722975" y="1433850"/>
              <a:ext cx="272500" cy="196725"/>
            </a:xfrm>
            <a:custGeom>
              <a:avLst/>
              <a:gdLst/>
              <a:ahLst/>
              <a:cxnLst/>
              <a:rect l="l" t="t" r="r" b="b"/>
              <a:pathLst>
                <a:path w="10900" h="7869" extrusionOk="0">
                  <a:moveTo>
                    <a:pt x="229" y="1"/>
                  </a:moveTo>
                  <a:cubicBezTo>
                    <a:pt x="77" y="1009"/>
                    <a:pt x="1" y="2036"/>
                    <a:pt x="1" y="3044"/>
                  </a:cubicBezTo>
                  <a:cubicBezTo>
                    <a:pt x="1" y="3691"/>
                    <a:pt x="58" y="4357"/>
                    <a:pt x="96" y="5003"/>
                  </a:cubicBezTo>
                  <a:cubicBezTo>
                    <a:pt x="2552" y="6837"/>
                    <a:pt x="5591" y="7868"/>
                    <a:pt x="8639" y="7868"/>
                  </a:cubicBezTo>
                  <a:cubicBezTo>
                    <a:pt x="8942" y="7868"/>
                    <a:pt x="9246" y="7858"/>
                    <a:pt x="9549" y="7837"/>
                  </a:cubicBezTo>
                  <a:cubicBezTo>
                    <a:pt x="9930" y="7780"/>
                    <a:pt x="10348" y="7742"/>
                    <a:pt x="10595" y="7419"/>
                  </a:cubicBezTo>
                  <a:cubicBezTo>
                    <a:pt x="10900" y="7019"/>
                    <a:pt x="10728" y="6411"/>
                    <a:pt x="10348" y="6068"/>
                  </a:cubicBezTo>
                  <a:cubicBezTo>
                    <a:pt x="9968" y="5745"/>
                    <a:pt x="9454" y="5612"/>
                    <a:pt x="8978" y="5479"/>
                  </a:cubicBezTo>
                  <a:cubicBezTo>
                    <a:pt x="5631" y="4528"/>
                    <a:pt x="2549" y="2607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2818550" y="1799800"/>
              <a:ext cx="925400" cy="185675"/>
            </a:xfrm>
            <a:custGeom>
              <a:avLst/>
              <a:gdLst/>
              <a:ahLst/>
              <a:cxnLst/>
              <a:rect l="l" t="t" r="r" b="b"/>
              <a:pathLst>
                <a:path w="37016" h="7427" extrusionOk="0">
                  <a:moveTo>
                    <a:pt x="24652" y="0"/>
                  </a:moveTo>
                  <a:cubicBezTo>
                    <a:pt x="24462" y="0"/>
                    <a:pt x="24272" y="3"/>
                    <a:pt x="24081" y="9"/>
                  </a:cubicBezTo>
                  <a:cubicBezTo>
                    <a:pt x="20125" y="142"/>
                    <a:pt x="16321" y="1511"/>
                    <a:pt x="12402" y="2063"/>
                  </a:cubicBezTo>
                  <a:cubicBezTo>
                    <a:pt x="11098" y="2249"/>
                    <a:pt x="9781" y="2341"/>
                    <a:pt x="8462" y="2341"/>
                  </a:cubicBezTo>
                  <a:cubicBezTo>
                    <a:pt x="5607" y="2341"/>
                    <a:pt x="2746" y="1913"/>
                    <a:pt x="1" y="1093"/>
                  </a:cubicBezTo>
                  <a:lnTo>
                    <a:pt x="1" y="1093"/>
                  </a:lnTo>
                  <a:cubicBezTo>
                    <a:pt x="590" y="1968"/>
                    <a:pt x="1237" y="2805"/>
                    <a:pt x="1941" y="3585"/>
                  </a:cubicBezTo>
                  <a:cubicBezTo>
                    <a:pt x="3837" y="3974"/>
                    <a:pt x="5764" y="4168"/>
                    <a:pt x="7689" y="4168"/>
                  </a:cubicBezTo>
                  <a:cubicBezTo>
                    <a:pt x="10186" y="4168"/>
                    <a:pt x="12678" y="3841"/>
                    <a:pt x="15084" y="3185"/>
                  </a:cubicBezTo>
                  <a:cubicBezTo>
                    <a:pt x="16407" y="2812"/>
                    <a:pt x="17767" y="2350"/>
                    <a:pt x="19114" y="2350"/>
                  </a:cubicBezTo>
                  <a:cubicBezTo>
                    <a:pt x="19414" y="2350"/>
                    <a:pt x="19713" y="2372"/>
                    <a:pt x="20011" y="2424"/>
                  </a:cubicBezTo>
                  <a:cubicBezTo>
                    <a:pt x="21818" y="2729"/>
                    <a:pt x="23263" y="3984"/>
                    <a:pt x="24823" y="4935"/>
                  </a:cubicBezTo>
                  <a:cubicBezTo>
                    <a:pt x="26820" y="6153"/>
                    <a:pt x="29046" y="6856"/>
                    <a:pt x="31328" y="7427"/>
                  </a:cubicBezTo>
                  <a:cubicBezTo>
                    <a:pt x="32203" y="6856"/>
                    <a:pt x="33059" y="6229"/>
                    <a:pt x="33858" y="5525"/>
                  </a:cubicBezTo>
                  <a:cubicBezTo>
                    <a:pt x="31328" y="4669"/>
                    <a:pt x="28741" y="4079"/>
                    <a:pt x="26097" y="3756"/>
                  </a:cubicBezTo>
                  <a:cubicBezTo>
                    <a:pt x="25717" y="3699"/>
                    <a:pt x="25318" y="3661"/>
                    <a:pt x="24975" y="3490"/>
                  </a:cubicBezTo>
                  <a:cubicBezTo>
                    <a:pt x="24633" y="3299"/>
                    <a:pt x="24347" y="2957"/>
                    <a:pt x="24347" y="2577"/>
                  </a:cubicBezTo>
                  <a:cubicBezTo>
                    <a:pt x="24347" y="2101"/>
                    <a:pt x="24766" y="1721"/>
                    <a:pt x="25241" y="1607"/>
                  </a:cubicBezTo>
                  <a:cubicBezTo>
                    <a:pt x="25378" y="1573"/>
                    <a:pt x="25515" y="1559"/>
                    <a:pt x="25654" y="1559"/>
                  </a:cubicBezTo>
                  <a:cubicBezTo>
                    <a:pt x="25982" y="1559"/>
                    <a:pt x="26315" y="1635"/>
                    <a:pt x="26649" y="1702"/>
                  </a:cubicBezTo>
                  <a:cubicBezTo>
                    <a:pt x="29654" y="2367"/>
                    <a:pt x="32679" y="3052"/>
                    <a:pt x="35703" y="3718"/>
                  </a:cubicBezTo>
                  <a:cubicBezTo>
                    <a:pt x="36159" y="3223"/>
                    <a:pt x="36616" y="2710"/>
                    <a:pt x="37015" y="2158"/>
                  </a:cubicBezTo>
                  <a:cubicBezTo>
                    <a:pt x="35798" y="1873"/>
                    <a:pt x="34562" y="1607"/>
                    <a:pt x="33344" y="1321"/>
                  </a:cubicBezTo>
                  <a:cubicBezTo>
                    <a:pt x="30470" y="661"/>
                    <a:pt x="27562" y="0"/>
                    <a:pt x="246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2733925" y="1623125"/>
              <a:ext cx="1100375" cy="165400"/>
            </a:xfrm>
            <a:custGeom>
              <a:avLst/>
              <a:gdLst/>
              <a:ahLst/>
              <a:cxnLst/>
              <a:rect l="l" t="t" r="r" b="b"/>
              <a:pathLst>
                <a:path w="44015" h="6616" extrusionOk="0">
                  <a:moveTo>
                    <a:pt x="0" y="0"/>
                  </a:moveTo>
                  <a:cubicBezTo>
                    <a:pt x="362" y="1826"/>
                    <a:pt x="951" y="3595"/>
                    <a:pt x="1731" y="5231"/>
                  </a:cubicBezTo>
                  <a:cubicBezTo>
                    <a:pt x="3743" y="6224"/>
                    <a:pt x="6078" y="6615"/>
                    <a:pt x="8422" y="6615"/>
                  </a:cubicBezTo>
                  <a:cubicBezTo>
                    <a:pt x="9490" y="6615"/>
                    <a:pt x="10561" y="6534"/>
                    <a:pt x="11603" y="6391"/>
                  </a:cubicBezTo>
                  <a:cubicBezTo>
                    <a:pt x="15806" y="5820"/>
                    <a:pt x="19896" y="4432"/>
                    <a:pt x="24138" y="4223"/>
                  </a:cubicBezTo>
                  <a:cubicBezTo>
                    <a:pt x="24574" y="4200"/>
                    <a:pt x="25010" y="4189"/>
                    <a:pt x="25445" y="4189"/>
                  </a:cubicBezTo>
                  <a:cubicBezTo>
                    <a:pt x="28612" y="4189"/>
                    <a:pt x="31743" y="4744"/>
                    <a:pt x="34903" y="5079"/>
                  </a:cubicBezTo>
                  <a:cubicBezTo>
                    <a:pt x="36219" y="5220"/>
                    <a:pt x="37552" y="5314"/>
                    <a:pt x="38879" y="5314"/>
                  </a:cubicBezTo>
                  <a:cubicBezTo>
                    <a:pt x="40239" y="5314"/>
                    <a:pt x="41592" y="5215"/>
                    <a:pt x="42911" y="4965"/>
                  </a:cubicBezTo>
                  <a:cubicBezTo>
                    <a:pt x="43349" y="4071"/>
                    <a:pt x="43710" y="3119"/>
                    <a:pt x="44014" y="2130"/>
                  </a:cubicBezTo>
                  <a:lnTo>
                    <a:pt x="44014" y="2130"/>
                  </a:lnTo>
                  <a:cubicBezTo>
                    <a:pt x="40258" y="3066"/>
                    <a:pt x="36402" y="3534"/>
                    <a:pt x="32540" y="3534"/>
                  </a:cubicBezTo>
                  <a:cubicBezTo>
                    <a:pt x="31063" y="3534"/>
                    <a:pt x="29586" y="3466"/>
                    <a:pt x="28113" y="3329"/>
                  </a:cubicBezTo>
                  <a:cubicBezTo>
                    <a:pt x="24784" y="3024"/>
                    <a:pt x="21475" y="2321"/>
                    <a:pt x="18146" y="2264"/>
                  </a:cubicBezTo>
                  <a:cubicBezTo>
                    <a:pt x="17923" y="2259"/>
                    <a:pt x="17700" y="2257"/>
                    <a:pt x="17477" y="2257"/>
                  </a:cubicBezTo>
                  <a:cubicBezTo>
                    <a:pt x="14815" y="2257"/>
                    <a:pt x="12154" y="2573"/>
                    <a:pt x="9492" y="2573"/>
                  </a:cubicBezTo>
                  <a:cubicBezTo>
                    <a:pt x="8858" y="2573"/>
                    <a:pt x="8224" y="2555"/>
                    <a:pt x="7589" y="2511"/>
                  </a:cubicBezTo>
                  <a:cubicBezTo>
                    <a:pt x="4907" y="2359"/>
                    <a:pt x="2111" y="15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2965025" y="1921300"/>
              <a:ext cx="527850" cy="146925"/>
            </a:xfrm>
            <a:custGeom>
              <a:avLst/>
              <a:gdLst/>
              <a:ahLst/>
              <a:cxnLst/>
              <a:rect l="l" t="t" r="r" b="b"/>
              <a:pathLst>
                <a:path w="21114" h="5877" extrusionOk="0">
                  <a:moveTo>
                    <a:pt x="11392" y="1"/>
                  </a:moveTo>
                  <a:cubicBezTo>
                    <a:pt x="10169" y="1"/>
                    <a:pt x="8936" y="275"/>
                    <a:pt x="7761" y="627"/>
                  </a:cubicBezTo>
                  <a:cubicBezTo>
                    <a:pt x="6125" y="1121"/>
                    <a:pt x="4508" y="1787"/>
                    <a:pt x="2796" y="2091"/>
                  </a:cubicBezTo>
                  <a:cubicBezTo>
                    <a:pt x="2194" y="2207"/>
                    <a:pt x="1565" y="2270"/>
                    <a:pt x="928" y="2270"/>
                  </a:cubicBezTo>
                  <a:cubicBezTo>
                    <a:pt x="620" y="2270"/>
                    <a:pt x="310" y="2256"/>
                    <a:pt x="0" y="2225"/>
                  </a:cubicBezTo>
                  <a:lnTo>
                    <a:pt x="0" y="2225"/>
                  </a:lnTo>
                  <a:cubicBezTo>
                    <a:pt x="799" y="2757"/>
                    <a:pt x="1598" y="3271"/>
                    <a:pt x="2454" y="3708"/>
                  </a:cubicBezTo>
                  <a:cubicBezTo>
                    <a:pt x="4432" y="3080"/>
                    <a:pt x="6429" y="2548"/>
                    <a:pt x="8445" y="2148"/>
                  </a:cubicBezTo>
                  <a:cubicBezTo>
                    <a:pt x="9316" y="1976"/>
                    <a:pt x="10212" y="1817"/>
                    <a:pt x="11090" y="1817"/>
                  </a:cubicBezTo>
                  <a:cubicBezTo>
                    <a:pt x="11765" y="1817"/>
                    <a:pt x="12431" y="1911"/>
                    <a:pt x="13068" y="2167"/>
                  </a:cubicBezTo>
                  <a:cubicBezTo>
                    <a:pt x="14798" y="2852"/>
                    <a:pt x="15921" y="4602"/>
                    <a:pt x="17271" y="5877"/>
                  </a:cubicBezTo>
                  <a:cubicBezTo>
                    <a:pt x="18603" y="5610"/>
                    <a:pt x="19877" y="5268"/>
                    <a:pt x="21113" y="4792"/>
                  </a:cubicBezTo>
                  <a:cubicBezTo>
                    <a:pt x="19972" y="4355"/>
                    <a:pt x="18926" y="3670"/>
                    <a:pt x="17937" y="2947"/>
                  </a:cubicBezTo>
                  <a:cubicBezTo>
                    <a:pt x="16358" y="1806"/>
                    <a:pt x="14779" y="570"/>
                    <a:pt x="12877" y="151"/>
                  </a:cubicBezTo>
                  <a:cubicBezTo>
                    <a:pt x="12387" y="47"/>
                    <a:pt x="11890" y="1"/>
                    <a:pt x="11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2838125" y="1266700"/>
              <a:ext cx="278600" cy="152375"/>
            </a:xfrm>
            <a:custGeom>
              <a:avLst/>
              <a:gdLst/>
              <a:ahLst/>
              <a:cxnLst/>
              <a:rect l="l" t="t" r="r" b="b"/>
              <a:pathLst>
                <a:path w="11144" h="6095" extrusionOk="0">
                  <a:moveTo>
                    <a:pt x="2457" y="0"/>
                  </a:moveTo>
                  <a:cubicBezTo>
                    <a:pt x="65" y="0"/>
                    <a:pt x="0" y="1879"/>
                    <a:pt x="1843" y="3320"/>
                  </a:cubicBezTo>
                  <a:cubicBezTo>
                    <a:pt x="3821" y="4785"/>
                    <a:pt x="6198" y="5736"/>
                    <a:pt x="8652" y="6059"/>
                  </a:cubicBezTo>
                  <a:cubicBezTo>
                    <a:pt x="8834" y="6081"/>
                    <a:pt x="9027" y="6095"/>
                    <a:pt x="9222" y="6095"/>
                  </a:cubicBezTo>
                  <a:cubicBezTo>
                    <a:pt x="9880" y="6095"/>
                    <a:pt x="10555" y="5937"/>
                    <a:pt x="10878" y="5393"/>
                  </a:cubicBezTo>
                  <a:cubicBezTo>
                    <a:pt x="11144" y="4937"/>
                    <a:pt x="11068" y="4366"/>
                    <a:pt x="10840" y="3910"/>
                  </a:cubicBezTo>
                  <a:cubicBezTo>
                    <a:pt x="10592" y="3491"/>
                    <a:pt x="10193" y="3130"/>
                    <a:pt x="9793" y="2826"/>
                  </a:cubicBezTo>
                  <a:cubicBezTo>
                    <a:pt x="7834" y="1323"/>
                    <a:pt x="5266" y="163"/>
                    <a:pt x="2775" y="11"/>
                  </a:cubicBezTo>
                  <a:cubicBezTo>
                    <a:pt x="2664" y="4"/>
                    <a:pt x="2558" y="0"/>
                    <a:pt x="2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2497100" y="797575"/>
              <a:ext cx="535475" cy="488950"/>
            </a:xfrm>
            <a:custGeom>
              <a:avLst/>
              <a:gdLst/>
              <a:ahLst/>
              <a:cxnLst/>
              <a:rect l="l" t="t" r="r" b="b"/>
              <a:pathLst>
                <a:path w="21419" h="19558" extrusionOk="0">
                  <a:moveTo>
                    <a:pt x="10702" y="0"/>
                  </a:moveTo>
                  <a:cubicBezTo>
                    <a:pt x="10008" y="0"/>
                    <a:pt x="9303" y="75"/>
                    <a:pt x="8598" y="230"/>
                  </a:cubicBezTo>
                  <a:cubicBezTo>
                    <a:pt x="3329" y="1391"/>
                    <a:pt x="1" y="6602"/>
                    <a:pt x="1161" y="11890"/>
                  </a:cubicBezTo>
                  <a:cubicBezTo>
                    <a:pt x="2165" y="16451"/>
                    <a:pt x="6206" y="19558"/>
                    <a:pt x="10691" y="19558"/>
                  </a:cubicBezTo>
                  <a:cubicBezTo>
                    <a:pt x="11387" y="19558"/>
                    <a:pt x="12094" y="19483"/>
                    <a:pt x="12802" y="19327"/>
                  </a:cubicBezTo>
                  <a:cubicBezTo>
                    <a:pt x="18071" y="18167"/>
                    <a:pt x="21418" y="12955"/>
                    <a:pt x="20258" y="7686"/>
                  </a:cubicBezTo>
                  <a:cubicBezTo>
                    <a:pt x="19253" y="3123"/>
                    <a:pt x="15194" y="0"/>
                    <a:pt x="10702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2588400" y="865125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7057" y="1"/>
                  </a:moveTo>
                  <a:cubicBezTo>
                    <a:pt x="3158" y="1"/>
                    <a:pt x="1" y="3158"/>
                    <a:pt x="1" y="7058"/>
                  </a:cubicBezTo>
                  <a:cubicBezTo>
                    <a:pt x="1" y="10957"/>
                    <a:pt x="3158" y="14114"/>
                    <a:pt x="7057" y="14114"/>
                  </a:cubicBezTo>
                  <a:cubicBezTo>
                    <a:pt x="10957" y="14114"/>
                    <a:pt x="14114" y="10957"/>
                    <a:pt x="14114" y="7058"/>
                  </a:cubicBezTo>
                  <a:cubicBezTo>
                    <a:pt x="14114" y="3158"/>
                    <a:pt x="10957" y="1"/>
                    <a:pt x="7057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2640725" y="928850"/>
              <a:ext cx="248225" cy="225775"/>
            </a:xfrm>
            <a:custGeom>
              <a:avLst/>
              <a:gdLst/>
              <a:ahLst/>
              <a:cxnLst/>
              <a:rect l="l" t="t" r="r" b="b"/>
              <a:pathLst>
                <a:path w="9929" h="9031" extrusionOk="0">
                  <a:moveTo>
                    <a:pt x="4964" y="1"/>
                  </a:moveTo>
                  <a:cubicBezTo>
                    <a:pt x="3809" y="1"/>
                    <a:pt x="2653" y="438"/>
                    <a:pt x="1769" y="1313"/>
                  </a:cubicBezTo>
                  <a:cubicBezTo>
                    <a:pt x="0" y="3082"/>
                    <a:pt x="0" y="5935"/>
                    <a:pt x="1769" y="7704"/>
                  </a:cubicBezTo>
                  <a:cubicBezTo>
                    <a:pt x="2653" y="8589"/>
                    <a:pt x="3809" y="9031"/>
                    <a:pt x="4964" y="9031"/>
                  </a:cubicBezTo>
                  <a:cubicBezTo>
                    <a:pt x="6120" y="9031"/>
                    <a:pt x="7275" y="8589"/>
                    <a:pt x="8160" y="7704"/>
                  </a:cubicBezTo>
                  <a:cubicBezTo>
                    <a:pt x="9929" y="5935"/>
                    <a:pt x="9929" y="3082"/>
                    <a:pt x="8160" y="1313"/>
                  </a:cubicBezTo>
                  <a:cubicBezTo>
                    <a:pt x="7275" y="438"/>
                    <a:pt x="6120" y="1"/>
                    <a:pt x="4964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2705375" y="982125"/>
              <a:ext cx="118925" cy="118900"/>
            </a:xfrm>
            <a:custGeom>
              <a:avLst/>
              <a:gdLst/>
              <a:ahLst/>
              <a:cxnLst/>
              <a:rect l="l" t="t" r="r" b="b"/>
              <a:pathLst>
                <a:path w="4757" h="4756" extrusionOk="0">
                  <a:moveTo>
                    <a:pt x="2378" y="0"/>
                  </a:moveTo>
                  <a:cubicBezTo>
                    <a:pt x="1066" y="0"/>
                    <a:pt x="1" y="1046"/>
                    <a:pt x="1" y="2378"/>
                  </a:cubicBezTo>
                  <a:cubicBezTo>
                    <a:pt x="1" y="3690"/>
                    <a:pt x="1066" y="4755"/>
                    <a:pt x="2378" y="4755"/>
                  </a:cubicBezTo>
                  <a:cubicBezTo>
                    <a:pt x="3691" y="4755"/>
                    <a:pt x="4756" y="3690"/>
                    <a:pt x="4756" y="2378"/>
                  </a:cubicBezTo>
                  <a:cubicBezTo>
                    <a:pt x="4756" y="1084"/>
                    <a:pt x="3691" y="0"/>
                    <a:pt x="2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1763850" y="2277900"/>
              <a:ext cx="543075" cy="543550"/>
            </a:xfrm>
            <a:custGeom>
              <a:avLst/>
              <a:gdLst/>
              <a:ahLst/>
              <a:cxnLst/>
              <a:rect l="l" t="t" r="r" b="b"/>
              <a:pathLst>
                <a:path w="21723" h="21742" extrusionOk="0">
                  <a:moveTo>
                    <a:pt x="10862" y="1"/>
                  </a:moveTo>
                  <a:cubicBezTo>
                    <a:pt x="4870" y="1"/>
                    <a:pt x="1" y="4870"/>
                    <a:pt x="1" y="10881"/>
                  </a:cubicBezTo>
                  <a:cubicBezTo>
                    <a:pt x="1" y="16872"/>
                    <a:pt x="4870" y="21741"/>
                    <a:pt x="10862" y="21741"/>
                  </a:cubicBezTo>
                  <a:cubicBezTo>
                    <a:pt x="16872" y="21741"/>
                    <a:pt x="21722" y="16872"/>
                    <a:pt x="21722" y="10881"/>
                  </a:cubicBezTo>
                  <a:cubicBezTo>
                    <a:pt x="21722" y="4870"/>
                    <a:pt x="16872" y="1"/>
                    <a:pt x="10862" y="1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1839450" y="2353525"/>
              <a:ext cx="392350" cy="392325"/>
            </a:xfrm>
            <a:custGeom>
              <a:avLst/>
              <a:gdLst/>
              <a:ahLst/>
              <a:cxnLst/>
              <a:rect l="l" t="t" r="r" b="b"/>
              <a:pathLst>
                <a:path w="15694" h="15693" extrusionOk="0">
                  <a:moveTo>
                    <a:pt x="7838" y="0"/>
                  </a:moveTo>
                  <a:cubicBezTo>
                    <a:pt x="3501" y="0"/>
                    <a:pt x="1" y="3519"/>
                    <a:pt x="1" y="7856"/>
                  </a:cubicBezTo>
                  <a:cubicBezTo>
                    <a:pt x="1" y="12173"/>
                    <a:pt x="3501" y="15692"/>
                    <a:pt x="7838" y="15692"/>
                  </a:cubicBezTo>
                  <a:cubicBezTo>
                    <a:pt x="12174" y="15692"/>
                    <a:pt x="15693" y="12173"/>
                    <a:pt x="15693" y="7856"/>
                  </a:cubicBezTo>
                  <a:cubicBezTo>
                    <a:pt x="15693" y="3519"/>
                    <a:pt x="12174" y="0"/>
                    <a:pt x="783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1900325" y="2424525"/>
              <a:ext cx="270125" cy="250775"/>
            </a:xfrm>
            <a:custGeom>
              <a:avLst/>
              <a:gdLst/>
              <a:ahLst/>
              <a:cxnLst/>
              <a:rect l="l" t="t" r="r" b="b"/>
              <a:pathLst>
                <a:path w="10805" h="10031" extrusionOk="0">
                  <a:moveTo>
                    <a:pt x="5414" y="1"/>
                  </a:moveTo>
                  <a:cubicBezTo>
                    <a:pt x="5140" y="1"/>
                    <a:pt x="4863" y="23"/>
                    <a:pt x="4585" y="70"/>
                  </a:cubicBezTo>
                  <a:cubicBezTo>
                    <a:pt x="1846" y="527"/>
                    <a:pt x="1" y="3114"/>
                    <a:pt x="457" y="5853"/>
                  </a:cubicBezTo>
                  <a:cubicBezTo>
                    <a:pt x="866" y="8309"/>
                    <a:pt x="2989" y="10031"/>
                    <a:pt x="5399" y="10031"/>
                  </a:cubicBezTo>
                  <a:cubicBezTo>
                    <a:pt x="5676" y="10031"/>
                    <a:pt x="5957" y="10008"/>
                    <a:pt x="6239" y="9961"/>
                  </a:cubicBezTo>
                  <a:cubicBezTo>
                    <a:pt x="8959" y="9505"/>
                    <a:pt x="10804" y="6918"/>
                    <a:pt x="10348" y="4198"/>
                  </a:cubicBezTo>
                  <a:cubicBezTo>
                    <a:pt x="9938" y="1739"/>
                    <a:pt x="7812" y="1"/>
                    <a:pt x="5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1969275" y="2483800"/>
              <a:ext cx="132225" cy="131750"/>
            </a:xfrm>
            <a:custGeom>
              <a:avLst/>
              <a:gdLst/>
              <a:ahLst/>
              <a:cxnLst/>
              <a:rect l="l" t="t" r="r" b="b"/>
              <a:pathLst>
                <a:path w="5289" h="5270" extrusionOk="0">
                  <a:moveTo>
                    <a:pt x="2645" y="1"/>
                  </a:moveTo>
                  <a:cubicBezTo>
                    <a:pt x="1199" y="1"/>
                    <a:pt x="1" y="1180"/>
                    <a:pt x="1" y="2645"/>
                  </a:cubicBezTo>
                  <a:cubicBezTo>
                    <a:pt x="1" y="4090"/>
                    <a:pt x="1199" y="5269"/>
                    <a:pt x="2645" y="5269"/>
                  </a:cubicBezTo>
                  <a:cubicBezTo>
                    <a:pt x="4109" y="5269"/>
                    <a:pt x="5288" y="4090"/>
                    <a:pt x="5288" y="2645"/>
                  </a:cubicBezTo>
                  <a:cubicBezTo>
                    <a:pt x="5288" y="1180"/>
                    <a:pt x="4109" y="1"/>
                    <a:pt x="264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3261750" y="2237475"/>
              <a:ext cx="498850" cy="331475"/>
            </a:xfrm>
            <a:custGeom>
              <a:avLst/>
              <a:gdLst/>
              <a:ahLst/>
              <a:cxnLst/>
              <a:rect l="l" t="t" r="r" b="b"/>
              <a:pathLst>
                <a:path w="19954" h="13259" extrusionOk="0">
                  <a:moveTo>
                    <a:pt x="818" y="1"/>
                  </a:moveTo>
                  <a:cubicBezTo>
                    <a:pt x="362" y="1"/>
                    <a:pt x="0" y="362"/>
                    <a:pt x="0" y="819"/>
                  </a:cubicBezTo>
                  <a:lnTo>
                    <a:pt x="0" y="12441"/>
                  </a:lnTo>
                  <a:cubicBezTo>
                    <a:pt x="0" y="12897"/>
                    <a:pt x="362" y="13258"/>
                    <a:pt x="818" y="13258"/>
                  </a:cubicBezTo>
                  <a:lnTo>
                    <a:pt x="19135" y="13258"/>
                  </a:lnTo>
                  <a:cubicBezTo>
                    <a:pt x="19592" y="13258"/>
                    <a:pt x="19953" y="12897"/>
                    <a:pt x="19953" y="12441"/>
                  </a:cubicBezTo>
                  <a:lnTo>
                    <a:pt x="19953" y="819"/>
                  </a:lnTo>
                  <a:cubicBezTo>
                    <a:pt x="19953" y="362"/>
                    <a:pt x="19592" y="1"/>
                    <a:pt x="1913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2991175" y="2436725"/>
              <a:ext cx="420375" cy="278200"/>
            </a:xfrm>
            <a:custGeom>
              <a:avLst/>
              <a:gdLst/>
              <a:ahLst/>
              <a:cxnLst/>
              <a:rect l="l" t="t" r="r" b="b"/>
              <a:pathLst>
                <a:path w="16815" h="11128" extrusionOk="0">
                  <a:moveTo>
                    <a:pt x="818" y="1"/>
                  </a:moveTo>
                  <a:cubicBezTo>
                    <a:pt x="362" y="1"/>
                    <a:pt x="0" y="362"/>
                    <a:pt x="0" y="819"/>
                  </a:cubicBezTo>
                  <a:lnTo>
                    <a:pt x="0" y="10329"/>
                  </a:lnTo>
                  <a:cubicBezTo>
                    <a:pt x="38" y="10766"/>
                    <a:pt x="381" y="11128"/>
                    <a:pt x="818" y="11128"/>
                  </a:cubicBezTo>
                  <a:lnTo>
                    <a:pt x="16016" y="11128"/>
                  </a:lnTo>
                  <a:cubicBezTo>
                    <a:pt x="16453" y="11128"/>
                    <a:pt x="16815" y="10766"/>
                    <a:pt x="16815" y="10329"/>
                  </a:cubicBezTo>
                  <a:lnTo>
                    <a:pt x="16815" y="819"/>
                  </a:lnTo>
                  <a:cubicBezTo>
                    <a:pt x="16815" y="362"/>
                    <a:pt x="16453" y="1"/>
                    <a:pt x="16016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3501875" y="2662600"/>
              <a:ext cx="161225" cy="161225"/>
            </a:xfrm>
            <a:custGeom>
              <a:avLst/>
              <a:gdLst/>
              <a:ahLst/>
              <a:cxnLst/>
              <a:rect l="l" t="t" r="r" b="b"/>
              <a:pathLst>
                <a:path w="6449" h="6449" extrusionOk="0">
                  <a:moveTo>
                    <a:pt x="819" y="1"/>
                  </a:moveTo>
                  <a:cubicBezTo>
                    <a:pt x="362" y="1"/>
                    <a:pt x="1" y="362"/>
                    <a:pt x="1" y="818"/>
                  </a:cubicBezTo>
                  <a:lnTo>
                    <a:pt x="1" y="5631"/>
                  </a:lnTo>
                  <a:cubicBezTo>
                    <a:pt x="1" y="6087"/>
                    <a:pt x="362" y="6449"/>
                    <a:pt x="819" y="6449"/>
                  </a:cubicBezTo>
                  <a:lnTo>
                    <a:pt x="5631" y="6449"/>
                  </a:lnTo>
                  <a:cubicBezTo>
                    <a:pt x="6087" y="6449"/>
                    <a:pt x="6449" y="6087"/>
                    <a:pt x="6449" y="5631"/>
                  </a:cubicBezTo>
                  <a:lnTo>
                    <a:pt x="6449" y="818"/>
                  </a:lnTo>
                  <a:cubicBezTo>
                    <a:pt x="6449" y="362"/>
                    <a:pt x="6087" y="1"/>
                    <a:pt x="5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1354900" y="976875"/>
              <a:ext cx="153625" cy="278200"/>
            </a:xfrm>
            <a:custGeom>
              <a:avLst/>
              <a:gdLst/>
              <a:ahLst/>
              <a:cxnLst/>
              <a:rect l="l" t="t" r="r" b="b"/>
              <a:pathLst>
                <a:path w="6145" h="11128" extrusionOk="0">
                  <a:moveTo>
                    <a:pt x="952" y="1"/>
                  </a:moveTo>
                  <a:lnTo>
                    <a:pt x="1" y="1123"/>
                  </a:lnTo>
                  <a:cubicBezTo>
                    <a:pt x="2968" y="3615"/>
                    <a:pt x="4661" y="7286"/>
                    <a:pt x="4661" y="11128"/>
                  </a:cubicBezTo>
                  <a:lnTo>
                    <a:pt x="6144" y="11128"/>
                  </a:lnTo>
                  <a:cubicBezTo>
                    <a:pt x="6144" y="6829"/>
                    <a:pt x="4261" y="2759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1410075" y="1329250"/>
              <a:ext cx="88925" cy="137925"/>
            </a:xfrm>
            <a:custGeom>
              <a:avLst/>
              <a:gdLst/>
              <a:ahLst/>
              <a:cxnLst/>
              <a:rect l="l" t="t" r="r" b="b"/>
              <a:pathLst>
                <a:path w="3557" h="5517" extrusionOk="0">
                  <a:moveTo>
                    <a:pt x="2130" y="0"/>
                  </a:moveTo>
                  <a:cubicBezTo>
                    <a:pt x="1750" y="1693"/>
                    <a:pt x="1027" y="3272"/>
                    <a:pt x="0" y="4660"/>
                  </a:cubicBezTo>
                  <a:lnTo>
                    <a:pt x="1198" y="5516"/>
                  </a:lnTo>
                  <a:cubicBezTo>
                    <a:pt x="2321" y="3957"/>
                    <a:pt x="3120" y="2226"/>
                    <a:pt x="3557" y="343"/>
                  </a:cubicBezTo>
                  <a:lnTo>
                    <a:pt x="2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888900" y="1488075"/>
              <a:ext cx="437975" cy="130775"/>
            </a:xfrm>
            <a:custGeom>
              <a:avLst/>
              <a:gdLst/>
              <a:ahLst/>
              <a:cxnLst/>
              <a:rect l="l" t="t" r="r" b="b"/>
              <a:pathLst>
                <a:path w="17519" h="5231" extrusionOk="0">
                  <a:moveTo>
                    <a:pt x="1027" y="0"/>
                  </a:moveTo>
                  <a:lnTo>
                    <a:pt x="0" y="1046"/>
                  </a:lnTo>
                  <a:cubicBezTo>
                    <a:pt x="2739" y="3766"/>
                    <a:pt x="6372" y="5231"/>
                    <a:pt x="10233" y="5231"/>
                  </a:cubicBezTo>
                  <a:cubicBezTo>
                    <a:pt x="12801" y="5231"/>
                    <a:pt x="15312" y="4565"/>
                    <a:pt x="17518" y="3291"/>
                  </a:cubicBezTo>
                  <a:lnTo>
                    <a:pt x="16796" y="2016"/>
                  </a:lnTo>
                  <a:cubicBezTo>
                    <a:pt x="14818" y="3158"/>
                    <a:pt x="12535" y="3785"/>
                    <a:pt x="10233" y="3785"/>
                  </a:cubicBezTo>
                  <a:cubicBezTo>
                    <a:pt x="6753" y="3785"/>
                    <a:pt x="3500" y="2454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780950" y="999700"/>
              <a:ext cx="131750" cy="397575"/>
            </a:xfrm>
            <a:custGeom>
              <a:avLst/>
              <a:gdLst/>
              <a:ahLst/>
              <a:cxnLst/>
              <a:rect l="l" t="t" r="r" b="b"/>
              <a:pathLst>
                <a:path w="5270" h="15903" extrusionOk="0">
                  <a:moveTo>
                    <a:pt x="4223" y="1"/>
                  </a:moveTo>
                  <a:cubicBezTo>
                    <a:pt x="1484" y="2721"/>
                    <a:pt x="1" y="6392"/>
                    <a:pt x="1" y="10272"/>
                  </a:cubicBezTo>
                  <a:cubicBezTo>
                    <a:pt x="1" y="12193"/>
                    <a:pt x="381" y="14095"/>
                    <a:pt x="1142" y="15902"/>
                  </a:cubicBezTo>
                  <a:lnTo>
                    <a:pt x="2492" y="15332"/>
                  </a:lnTo>
                  <a:cubicBezTo>
                    <a:pt x="1808" y="13715"/>
                    <a:pt x="1465" y="12003"/>
                    <a:pt x="1465" y="10234"/>
                  </a:cubicBezTo>
                  <a:cubicBezTo>
                    <a:pt x="1465" y="6772"/>
                    <a:pt x="2816" y="3482"/>
                    <a:pt x="5269" y="1009"/>
                  </a:cubicBezTo>
                  <a:lnTo>
                    <a:pt x="4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976875" y="891300"/>
              <a:ext cx="166925" cy="73250"/>
            </a:xfrm>
            <a:custGeom>
              <a:avLst/>
              <a:gdLst/>
              <a:ahLst/>
              <a:cxnLst/>
              <a:rect l="l" t="t" r="r" b="b"/>
              <a:pathLst>
                <a:path w="6677" h="2930" extrusionOk="0">
                  <a:moveTo>
                    <a:pt x="6676" y="0"/>
                  </a:moveTo>
                  <a:cubicBezTo>
                    <a:pt x="4356" y="0"/>
                    <a:pt x="2054" y="571"/>
                    <a:pt x="0" y="1617"/>
                  </a:cubicBezTo>
                  <a:lnTo>
                    <a:pt x="685" y="2929"/>
                  </a:lnTo>
                  <a:cubicBezTo>
                    <a:pt x="2549" y="1959"/>
                    <a:pt x="4565" y="1484"/>
                    <a:pt x="6676" y="1484"/>
                  </a:cubicBezTo>
                  <a:lnTo>
                    <a:pt x="6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922175" y="1033000"/>
              <a:ext cx="444650" cy="444625"/>
            </a:xfrm>
            <a:custGeom>
              <a:avLst/>
              <a:gdLst/>
              <a:ahLst/>
              <a:cxnLst/>
              <a:rect l="l" t="t" r="r" b="b"/>
              <a:pathLst>
                <a:path w="17786" h="17785" extrusionOk="0">
                  <a:moveTo>
                    <a:pt x="8902" y="0"/>
                  </a:moveTo>
                  <a:cubicBezTo>
                    <a:pt x="3976" y="0"/>
                    <a:pt x="1" y="3976"/>
                    <a:pt x="1" y="8883"/>
                  </a:cubicBezTo>
                  <a:cubicBezTo>
                    <a:pt x="1" y="13790"/>
                    <a:pt x="3976" y="17785"/>
                    <a:pt x="8902" y="17785"/>
                  </a:cubicBezTo>
                  <a:cubicBezTo>
                    <a:pt x="13810" y="17785"/>
                    <a:pt x="17785" y="13790"/>
                    <a:pt x="17785" y="8883"/>
                  </a:cubicBezTo>
                  <a:cubicBezTo>
                    <a:pt x="17785" y="3976"/>
                    <a:pt x="13810" y="0"/>
                    <a:pt x="8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949750" y="1073550"/>
              <a:ext cx="390450" cy="363525"/>
            </a:xfrm>
            <a:custGeom>
              <a:avLst/>
              <a:gdLst/>
              <a:ahLst/>
              <a:cxnLst/>
              <a:rect l="l" t="t" r="r" b="b"/>
              <a:pathLst>
                <a:path w="15618" h="14541" extrusionOk="0">
                  <a:moveTo>
                    <a:pt x="7820" y="0"/>
                  </a:moveTo>
                  <a:cubicBezTo>
                    <a:pt x="7444" y="0"/>
                    <a:pt x="7062" y="29"/>
                    <a:pt x="6677" y="90"/>
                  </a:cubicBezTo>
                  <a:cubicBezTo>
                    <a:pt x="2702" y="699"/>
                    <a:pt x="1" y="4427"/>
                    <a:pt x="610" y="8402"/>
                  </a:cubicBezTo>
                  <a:cubicBezTo>
                    <a:pt x="1177" y="11976"/>
                    <a:pt x="4273" y="14541"/>
                    <a:pt x="7783" y="14541"/>
                  </a:cubicBezTo>
                  <a:cubicBezTo>
                    <a:pt x="8159" y="14541"/>
                    <a:pt x="8539" y="14512"/>
                    <a:pt x="8922" y="14451"/>
                  </a:cubicBezTo>
                  <a:cubicBezTo>
                    <a:pt x="12897" y="13842"/>
                    <a:pt x="15617" y="10114"/>
                    <a:pt x="14989" y="6139"/>
                  </a:cubicBezTo>
                  <a:cubicBezTo>
                    <a:pt x="14422" y="2565"/>
                    <a:pt x="11341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4" name="Google Shape;1884;p44"/>
            <p:cNvSpPr/>
            <p:nvPr/>
          </p:nvSpPr>
          <p:spPr>
            <a:xfrm flipH="1">
              <a:off x="1028700" y="1107650"/>
              <a:ext cx="233500" cy="287725"/>
            </a:xfrm>
            <a:custGeom>
              <a:avLst/>
              <a:gdLst/>
              <a:ahLst/>
              <a:cxnLst/>
              <a:rect l="l" t="t" r="r" b="b"/>
              <a:pathLst>
                <a:path w="9340" h="11509" extrusionOk="0">
                  <a:moveTo>
                    <a:pt x="4109" y="3082"/>
                  </a:moveTo>
                  <a:lnTo>
                    <a:pt x="4109" y="4927"/>
                  </a:lnTo>
                  <a:cubicBezTo>
                    <a:pt x="3976" y="4927"/>
                    <a:pt x="3843" y="4927"/>
                    <a:pt x="3728" y="4946"/>
                  </a:cubicBezTo>
                  <a:cubicBezTo>
                    <a:pt x="3614" y="4965"/>
                    <a:pt x="3500" y="4965"/>
                    <a:pt x="3405" y="4965"/>
                  </a:cubicBezTo>
                  <a:cubicBezTo>
                    <a:pt x="2949" y="4965"/>
                    <a:pt x="2606" y="4870"/>
                    <a:pt x="2397" y="4737"/>
                  </a:cubicBezTo>
                  <a:cubicBezTo>
                    <a:pt x="2188" y="4585"/>
                    <a:pt x="2074" y="4375"/>
                    <a:pt x="2074" y="4147"/>
                  </a:cubicBezTo>
                  <a:cubicBezTo>
                    <a:pt x="2074" y="4014"/>
                    <a:pt x="2112" y="3900"/>
                    <a:pt x="2188" y="3805"/>
                  </a:cubicBezTo>
                  <a:cubicBezTo>
                    <a:pt x="2264" y="3691"/>
                    <a:pt x="2359" y="3557"/>
                    <a:pt x="2511" y="3481"/>
                  </a:cubicBezTo>
                  <a:cubicBezTo>
                    <a:pt x="2663" y="3348"/>
                    <a:pt x="2873" y="3291"/>
                    <a:pt x="3139" y="3215"/>
                  </a:cubicBezTo>
                  <a:cubicBezTo>
                    <a:pt x="3405" y="3139"/>
                    <a:pt x="3728" y="3120"/>
                    <a:pt x="4109" y="3082"/>
                  </a:cubicBezTo>
                  <a:close/>
                  <a:moveTo>
                    <a:pt x="6030" y="6277"/>
                  </a:moveTo>
                  <a:cubicBezTo>
                    <a:pt x="6563" y="6277"/>
                    <a:pt x="6943" y="6373"/>
                    <a:pt x="7171" y="6544"/>
                  </a:cubicBezTo>
                  <a:cubicBezTo>
                    <a:pt x="7438" y="6715"/>
                    <a:pt x="7552" y="6943"/>
                    <a:pt x="7552" y="7228"/>
                  </a:cubicBezTo>
                  <a:cubicBezTo>
                    <a:pt x="7552" y="7400"/>
                    <a:pt x="7514" y="7571"/>
                    <a:pt x="7438" y="7704"/>
                  </a:cubicBezTo>
                  <a:cubicBezTo>
                    <a:pt x="7361" y="7875"/>
                    <a:pt x="7247" y="7989"/>
                    <a:pt x="7057" y="8103"/>
                  </a:cubicBezTo>
                  <a:cubicBezTo>
                    <a:pt x="6867" y="8237"/>
                    <a:pt x="6658" y="8332"/>
                    <a:pt x="6372" y="8389"/>
                  </a:cubicBezTo>
                  <a:cubicBezTo>
                    <a:pt x="6087" y="8465"/>
                    <a:pt x="5745" y="8522"/>
                    <a:pt x="5345" y="8541"/>
                  </a:cubicBezTo>
                  <a:lnTo>
                    <a:pt x="5326" y="8541"/>
                  </a:lnTo>
                  <a:lnTo>
                    <a:pt x="5326" y="6334"/>
                  </a:lnTo>
                  <a:cubicBezTo>
                    <a:pt x="5440" y="6334"/>
                    <a:pt x="5554" y="6334"/>
                    <a:pt x="5688" y="6296"/>
                  </a:cubicBezTo>
                  <a:cubicBezTo>
                    <a:pt x="5802" y="6277"/>
                    <a:pt x="5916" y="6277"/>
                    <a:pt x="6030" y="6277"/>
                  </a:cubicBezTo>
                  <a:close/>
                  <a:moveTo>
                    <a:pt x="4109" y="1"/>
                  </a:moveTo>
                  <a:lnTo>
                    <a:pt x="4109" y="1560"/>
                  </a:lnTo>
                  <a:cubicBezTo>
                    <a:pt x="3424" y="1598"/>
                    <a:pt x="2835" y="1693"/>
                    <a:pt x="2359" y="1846"/>
                  </a:cubicBezTo>
                  <a:cubicBezTo>
                    <a:pt x="1883" y="2017"/>
                    <a:pt x="1503" y="2226"/>
                    <a:pt x="1180" y="2473"/>
                  </a:cubicBezTo>
                  <a:cubicBezTo>
                    <a:pt x="894" y="2701"/>
                    <a:pt x="685" y="2987"/>
                    <a:pt x="552" y="3310"/>
                  </a:cubicBezTo>
                  <a:cubicBezTo>
                    <a:pt x="419" y="3614"/>
                    <a:pt x="362" y="3938"/>
                    <a:pt x="362" y="4261"/>
                  </a:cubicBezTo>
                  <a:cubicBezTo>
                    <a:pt x="362" y="4604"/>
                    <a:pt x="457" y="4946"/>
                    <a:pt x="590" y="5231"/>
                  </a:cubicBezTo>
                  <a:cubicBezTo>
                    <a:pt x="742" y="5517"/>
                    <a:pt x="951" y="5745"/>
                    <a:pt x="1218" y="5935"/>
                  </a:cubicBezTo>
                  <a:cubicBezTo>
                    <a:pt x="1446" y="6144"/>
                    <a:pt x="1750" y="6277"/>
                    <a:pt x="2093" y="6373"/>
                  </a:cubicBezTo>
                  <a:cubicBezTo>
                    <a:pt x="2416" y="6468"/>
                    <a:pt x="2777" y="6525"/>
                    <a:pt x="3139" y="6525"/>
                  </a:cubicBezTo>
                  <a:cubicBezTo>
                    <a:pt x="3310" y="6525"/>
                    <a:pt x="3443" y="6525"/>
                    <a:pt x="3614" y="6487"/>
                  </a:cubicBezTo>
                  <a:cubicBezTo>
                    <a:pt x="3748" y="6487"/>
                    <a:pt x="3938" y="6468"/>
                    <a:pt x="4109" y="6449"/>
                  </a:cubicBezTo>
                  <a:lnTo>
                    <a:pt x="4109" y="8484"/>
                  </a:lnTo>
                  <a:cubicBezTo>
                    <a:pt x="3805" y="8465"/>
                    <a:pt x="3500" y="8446"/>
                    <a:pt x="3215" y="8370"/>
                  </a:cubicBezTo>
                  <a:cubicBezTo>
                    <a:pt x="2930" y="8332"/>
                    <a:pt x="2644" y="8256"/>
                    <a:pt x="2378" y="8160"/>
                  </a:cubicBezTo>
                  <a:cubicBezTo>
                    <a:pt x="2112" y="8065"/>
                    <a:pt x="1845" y="7970"/>
                    <a:pt x="1598" y="7856"/>
                  </a:cubicBezTo>
                  <a:cubicBezTo>
                    <a:pt x="1332" y="7723"/>
                    <a:pt x="1085" y="7609"/>
                    <a:pt x="837" y="7476"/>
                  </a:cubicBezTo>
                  <a:lnTo>
                    <a:pt x="0" y="8769"/>
                  </a:lnTo>
                  <a:cubicBezTo>
                    <a:pt x="571" y="9073"/>
                    <a:pt x="1180" y="9340"/>
                    <a:pt x="1902" y="9549"/>
                  </a:cubicBezTo>
                  <a:cubicBezTo>
                    <a:pt x="2587" y="9777"/>
                    <a:pt x="3348" y="9891"/>
                    <a:pt x="4166" y="9929"/>
                  </a:cubicBezTo>
                  <a:lnTo>
                    <a:pt x="4166" y="11508"/>
                  </a:lnTo>
                  <a:lnTo>
                    <a:pt x="5402" y="11508"/>
                  </a:lnTo>
                  <a:lnTo>
                    <a:pt x="5402" y="9910"/>
                  </a:lnTo>
                  <a:cubicBezTo>
                    <a:pt x="6011" y="9891"/>
                    <a:pt x="6563" y="9777"/>
                    <a:pt x="7038" y="9625"/>
                  </a:cubicBezTo>
                  <a:cubicBezTo>
                    <a:pt x="7514" y="9454"/>
                    <a:pt x="7932" y="9264"/>
                    <a:pt x="8274" y="9016"/>
                  </a:cubicBezTo>
                  <a:cubicBezTo>
                    <a:pt x="8598" y="8750"/>
                    <a:pt x="8864" y="8465"/>
                    <a:pt x="9054" y="8103"/>
                  </a:cubicBezTo>
                  <a:cubicBezTo>
                    <a:pt x="9245" y="7780"/>
                    <a:pt x="9340" y="7362"/>
                    <a:pt x="9340" y="6943"/>
                  </a:cubicBezTo>
                  <a:cubicBezTo>
                    <a:pt x="9340" y="6582"/>
                    <a:pt x="9264" y="6277"/>
                    <a:pt x="9149" y="5992"/>
                  </a:cubicBezTo>
                  <a:cubicBezTo>
                    <a:pt x="9016" y="5726"/>
                    <a:pt x="8845" y="5460"/>
                    <a:pt x="8579" y="5269"/>
                  </a:cubicBezTo>
                  <a:cubicBezTo>
                    <a:pt x="8351" y="5079"/>
                    <a:pt x="8027" y="4946"/>
                    <a:pt x="7647" y="4832"/>
                  </a:cubicBezTo>
                  <a:cubicBezTo>
                    <a:pt x="7266" y="4699"/>
                    <a:pt x="6848" y="4661"/>
                    <a:pt x="6372" y="4661"/>
                  </a:cubicBezTo>
                  <a:cubicBezTo>
                    <a:pt x="6201" y="4661"/>
                    <a:pt x="6030" y="4661"/>
                    <a:pt x="5878" y="4680"/>
                  </a:cubicBezTo>
                  <a:cubicBezTo>
                    <a:pt x="5707" y="4699"/>
                    <a:pt x="5535" y="4699"/>
                    <a:pt x="5364" y="4737"/>
                  </a:cubicBezTo>
                  <a:lnTo>
                    <a:pt x="5364" y="3063"/>
                  </a:lnTo>
                  <a:cubicBezTo>
                    <a:pt x="5821" y="3139"/>
                    <a:pt x="6258" y="3215"/>
                    <a:pt x="6658" y="3329"/>
                  </a:cubicBezTo>
                  <a:cubicBezTo>
                    <a:pt x="7057" y="3443"/>
                    <a:pt x="7419" y="3595"/>
                    <a:pt x="7780" y="3729"/>
                  </a:cubicBezTo>
                  <a:lnTo>
                    <a:pt x="8484" y="2397"/>
                  </a:lnTo>
                  <a:cubicBezTo>
                    <a:pt x="8027" y="2207"/>
                    <a:pt x="7533" y="2036"/>
                    <a:pt x="7019" y="1903"/>
                  </a:cubicBezTo>
                  <a:cubicBezTo>
                    <a:pt x="6487" y="1750"/>
                    <a:pt x="5916" y="1655"/>
                    <a:pt x="5345" y="1617"/>
                  </a:cubicBezTo>
                  <a:lnTo>
                    <a:pt x="5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983525" y="1693500"/>
              <a:ext cx="321950" cy="25700"/>
            </a:xfrm>
            <a:custGeom>
              <a:avLst/>
              <a:gdLst/>
              <a:ahLst/>
              <a:cxnLst/>
              <a:rect l="l" t="t" r="r" b="b"/>
              <a:pathLst>
                <a:path w="1287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2878" y="1027"/>
                  </a:lnTo>
                  <a:lnTo>
                    <a:pt x="12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984000" y="1761500"/>
              <a:ext cx="181675" cy="25700"/>
            </a:xfrm>
            <a:custGeom>
              <a:avLst/>
              <a:gdLst/>
              <a:ahLst/>
              <a:cxnLst/>
              <a:rect l="l" t="t" r="r" b="b"/>
              <a:pathLst>
                <a:path w="726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7266" y="1027"/>
                  </a:lnTo>
                  <a:lnTo>
                    <a:pt x="72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1207025" y="1761500"/>
              <a:ext cx="97975" cy="25700"/>
            </a:xfrm>
            <a:custGeom>
              <a:avLst/>
              <a:gdLst/>
              <a:ahLst/>
              <a:cxnLst/>
              <a:rect l="l" t="t" r="r" b="b"/>
              <a:pathLst>
                <a:path w="3919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3919" y="1027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234125" y="1828550"/>
              <a:ext cx="70875" cy="25700"/>
            </a:xfrm>
            <a:custGeom>
              <a:avLst/>
              <a:gdLst/>
              <a:ahLst/>
              <a:cxnLst/>
              <a:rect l="l" t="t" r="r" b="b"/>
              <a:pathLst>
                <a:path w="283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2835" y="1027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984000" y="1828550"/>
              <a:ext cx="195925" cy="25700"/>
            </a:xfrm>
            <a:custGeom>
              <a:avLst/>
              <a:gdLst/>
              <a:ahLst/>
              <a:cxnLst/>
              <a:rect l="l" t="t" r="r" b="b"/>
              <a:pathLst>
                <a:path w="78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7837" y="1027"/>
                  </a:lnTo>
                  <a:lnTo>
                    <a:pt x="7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096700" y="1897025"/>
              <a:ext cx="208775" cy="25700"/>
            </a:xfrm>
            <a:custGeom>
              <a:avLst/>
              <a:gdLst/>
              <a:ahLst/>
              <a:cxnLst/>
              <a:rect l="l" t="t" r="r" b="b"/>
              <a:pathLst>
                <a:path w="8351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8351" y="1027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1137125" y="1968825"/>
              <a:ext cx="167875" cy="25700"/>
            </a:xfrm>
            <a:custGeom>
              <a:avLst/>
              <a:gdLst/>
              <a:ahLst/>
              <a:cxnLst/>
              <a:rect l="l" t="t" r="r" b="b"/>
              <a:pathLst>
                <a:path w="67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6715" y="1027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1060075" y="2111950"/>
              <a:ext cx="244925" cy="25225"/>
            </a:xfrm>
            <a:custGeom>
              <a:avLst/>
              <a:gdLst/>
              <a:ahLst/>
              <a:cxnLst/>
              <a:rect l="l" t="t" r="r" b="b"/>
              <a:pathLst>
                <a:path w="9797" h="1009" extrusionOk="0">
                  <a:moveTo>
                    <a:pt x="1" y="0"/>
                  </a:moveTo>
                  <a:lnTo>
                    <a:pt x="1" y="1009"/>
                  </a:lnTo>
                  <a:lnTo>
                    <a:pt x="9797" y="1009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1060075" y="2170925"/>
              <a:ext cx="244925" cy="25700"/>
            </a:xfrm>
            <a:custGeom>
              <a:avLst/>
              <a:gdLst/>
              <a:ahLst/>
              <a:cxnLst/>
              <a:rect l="l" t="t" r="r" b="b"/>
              <a:pathLst>
                <a:path w="9797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9797" y="1027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4" name="Google Shape;1894;p44"/>
            <p:cNvSpPr/>
            <p:nvPr/>
          </p:nvSpPr>
          <p:spPr>
            <a:xfrm>
              <a:off x="1137125" y="2230350"/>
              <a:ext cx="167875" cy="25700"/>
            </a:xfrm>
            <a:custGeom>
              <a:avLst/>
              <a:gdLst/>
              <a:ahLst/>
              <a:cxnLst/>
              <a:rect l="l" t="t" r="r" b="b"/>
              <a:pathLst>
                <a:path w="67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6715" y="1028"/>
                  </a:lnTo>
                  <a:lnTo>
                    <a:pt x="6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5" name="Google Shape;1895;p44"/>
            <p:cNvSpPr/>
            <p:nvPr/>
          </p:nvSpPr>
          <p:spPr>
            <a:xfrm>
              <a:off x="2597925" y="2479525"/>
              <a:ext cx="121275" cy="1212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6" name="Google Shape;1896;p44"/>
            <p:cNvSpPr/>
            <p:nvPr/>
          </p:nvSpPr>
          <p:spPr>
            <a:xfrm>
              <a:off x="2667350" y="2548475"/>
              <a:ext cx="85600" cy="85625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7" name="Google Shape;1897;p44"/>
            <p:cNvSpPr/>
            <p:nvPr/>
          </p:nvSpPr>
          <p:spPr>
            <a:xfrm>
              <a:off x="2879425" y="2548475"/>
              <a:ext cx="52325" cy="52325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8" name="Google Shape;1898;p44"/>
            <p:cNvSpPr/>
            <p:nvPr/>
          </p:nvSpPr>
          <p:spPr>
            <a:xfrm>
              <a:off x="2737725" y="2742500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9" name="Google Shape;1899;p44"/>
            <p:cNvSpPr/>
            <p:nvPr/>
          </p:nvSpPr>
          <p:spPr>
            <a:xfrm>
              <a:off x="1635034" y="156403"/>
              <a:ext cx="70875" cy="70875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0" y="0"/>
                  </a:moveTo>
                  <a:lnTo>
                    <a:pt x="0" y="2835"/>
                  </a:lnTo>
                  <a:lnTo>
                    <a:pt x="2834" y="283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0" name="Google Shape;1900;p44"/>
            <p:cNvSpPr/>
            <p:nvPr/>
          </p:nvSpPr>
          <p:spPr>
            <a:xfrm>
              <a:off x="1592709" y="191578"/>
              <a:ext cx="78475" cy="78500"/>
            </a:xfrm>
            <a:custGeom>
              <a:avLst/>
              <a:gdLst/>
              <a:ahLst/>
              <a:cxnLst/>
              <a:rect l="l" t="t" r="r" b="b"/>
              <a:pathLst>
                <a:path w="3139" h="3140" extrusionOk="0">
                  <a:moveTo>
                    <a:pt x="0" y="1"/>
                  </a:moveTo>
                  <a:lnTo>
                    <a:pt x="0" y="3139"/>
                  </a:lnTo>
                  <a:lnTo>
                    <a:pt x="3139" y="3139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1" name="Google Shape;1901;p44"/>
            <p:cNvSpPr/>
            <p:nvPr/>
          </p:nvSpPr>
          <p:spPr>
            <a:xfrm>
              <a:off x="1501884" y="199678"/>
              <a:ext cx="38075" cy="38050"/>
            </a:xfrm>
            <a:custGeom>
              <a:avLst/>
              <a:gdLst/>
              <a:ahLst/>
              <a:cxnLst/>
              <a:rect l="l" t="t" r="r" b="b"/>
              <a:pathLst>
                <a:path w="1523" h="1522" extrusionOk="0">
                  <a:moveTo>
                    <a:pt x="0" y="0"/>
                  </a:moveTo>
                  <a:lnTo>
                    <a:pt x="0" y="1522"/>
                  </a:lnTo>
                  <a:lnTo>
                    <a:pt x="1522" y="1522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2" name="Google Shape;1902;p44"/>
            <p:cNvSpPr/>
            <p:nvPr/>
          </p:nvSpPr>
          <p:spPr>
            <a:xfrm>
              <a:off x="2524200" y="1567000"/>
              <a:ext cx="64225" cy="64225"/>
            </a:xfrm>
            <a:custGeom>
              <a:avLst/>
              <a:gdLst/>
              <a:ahLst/>
              <a:cxnLst/>
              <a:rect l="l" t="t" r="r" b="b"/>
              <a:pathLst>
                <a:path w="2569" h="2569" extrusionOk="0">
                  <a:moveTo>
                    <a:pt x="1" y="1"/>
                  </a:moveTo>
                  <a:lnTo>
                    <a:pt x="1" y="2568"/>
                  </a:lnTo>
                  <a:lnTo>
                    <a:pt x="2569" y="2568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3" name="Google Shape;1903;p44"/>
            <p:cNvSpPr/>
            <p:nvPr/>
          </p:nvSpPr>
          <p:spPr>
            <a:xfrm>
              <a:off x="2511850" y="1461925"/>
              <a:ext cx="33300" cy="33300"/>
            </a:xfrm>
            <a:custGeom>
              <a:avLst/>
              <a:gdLst/>
              <a:ahLst/>
              <a:cxnLst/>
              <a:rect l="l" t="t" r="r" b="b"/>
              <a:pathLst>
                <a:path w="1332" h="1332" extrusionOk="0">
                  <a:moveTo>
                    <a:pt x="0" y="0"/>
                  </a:moveTo>
                  <a:lnTo>
                    <a:pt x="0" y="1331"/>
                  </a:lnTo>
                  <a:lnTo>
                    <a:pt x="1332" y="1331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4" name="Google Shape;1904;p44"/>
            <p:cNvSpPr/>
            <p:nvPr/>
          </p:nvSpPr>
          <p:spPr>
            <a:xfrm>
              <a:off x="2391075" y="15251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1"/>
                  </a:moveTo>
                  <a:lnTo>
                    <a:pt x="0" y="1104"/>
                  </a:lnTo>
                  <a:lnTo>
                    <a:pt x="1103" y="1104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5" name="Google Shape;1905;p44"/>
            <p:cNvSpPr/>
            <p:nvPr/>
          </p:nvSpPr>
          <p:spPr>
            <a:xfrm>
              <a:off x="2307375" y="1326875"/>
              <a:ext cx="48525" cy="49000"/>
            </a:xfrm>
            <a:custGeom>
              <a:avLst/>
              <a:gdLst/>
              <a:ahLst/>
              <a:cxnLst/>
              <a:rect l="l" t="t" r="r" b="b"/>
              <a:pathLst>
                <a:path w="1941" h="1960" extrusionOk="0">
                  <a:moveTo>
                    <a:pt x="0" y="0"/>
                  </a:moveTo>
                  <a:lnTo>
                    <a:pt x="0" y="1959"/>
                  </a:lnTo>
                  <a:lnTo>
                    <a:pt x="1941" y="1959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906" name="Google Shape;1906;p44"/>
            <p:cNvGrpSpPr/>
            <p:nvPr/>
          </p:nvGrpSpPr>
          <p:grpSpPr>
            <a:xfrm>
              <a:off x="3365969" y="-253549"/>
              <a:ext cx="256800" cy="245850"/>
              <a:chOff x="3365969" y="-253549"/>
              <a:chExt cx="256800" cy="245850"/>
            </a:xfrm>
          </p:grpSpPr>
          <p:sp>
            <p:nvSpPr>
              <p:cNvPr id="1907" name="Google Shape;1907;p44"/>
              <p:cNvSpPr/>
              <p:nvPr/>
            </p:nvSpPr>
            <p:spPr>
              <a:xfrm>
                <a:off x="3391644" y="-151324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8" name="Google Shape;1908;p44"/>
              <p:cNvSpPr/>
              <p:nvPr/>
            </p:nvSpPr>
            <p:spPr>
              <a:xfrm>
                <a:off x="3462969" y="-81899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9" name="Google Shape;1909;p44"/>
              <p:cNvSpPr/>
              <p:nvPr/>
            </p:nvSpPr>
            <p:spPr>
              <a:xfrm>
                <a:off x="3553794" y="-194599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0" name="Google Shape;1910;p44"/>
              <p:cNvSpPr/>
              <p:nvPr/>
            </p:nvSpPr>
            <p:spPr>
              <a:xfrm>
                <a:off x="3365969" y="-253549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911" name="Google Shape;1911;p44"/>
            <p:cNvSpPr/>
            <p:nvPr/>
          </p:nvSpPr>
          <p:spPr>
            <a:xfrm>
              <a:off x="2720253" y="147430"/>
              <a:ext cx="94175" cy="9465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645603" y="204005"/>
              <a:ext cx="107000" cy="107025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2538603" y="171205"/>
              <a:ext cx="57075" cy="57100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4" name="Google Shape;1914;p44"/>
            <p:cNvSpPr/>
            <p:nvPr/>
          </p:nvSpPr>
          <p:spPr>
            <a:xfrm>
              <a:off x="3781077" y="1901300"/>
              <a:ext cx="82275" cy="81800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3831952" y="1949800"/>
              <a:ext cx="95600" cy="96075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6" name="Google Shape;1916;p44"/>
            <p:cNvSpPr/>
            <p:nvPr/>
          </p:nvSpPr>
          <p:spPr>
            <a:xfrm>
              <a:off x="3916602" y="1873250"/>
              <a:ext cx="99400" cy="99400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7" name="Google Shape;1917;p44"/>
            <p:cNvSpPr/>
            <p:nvPr/>
          </p:nvSpPr>
          <p:spPr>
            <a:xfrm>
              <a:off x="3136328" y="415698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2302" y="2302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918" name="Google Shape;1918;p44"/>
            <p:cNvGrpSpPr/>
            <p:nvPr/>
          </p:nvGrpSpPr>
          <p:grpSpPr>
            <a:xfrm>
              <a:off x="855125" y="-39522"/>
              <a:ext cx="642034" cy="707745"/>
              <a:chOff x="855125" y="-39522"/>
              <a:chExt cx="642034" cy="707745"/>
            </a:xfrm>
          </p:grpSpPr>
          <p:sp>
            <p:nvSpPr>
              <p:cNvPr id="1919" name="Google Shape;1919;p44"/>
              <p:cNvSpPr/>
              <p:nvPr/>
            </p:nvSpPr>
            <p:spPr>
              <a:xfrm>
                <a:off x="1440059" y="-39522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0" name="Google Shape;1920;p44"/>
              <p:cNvSpPr/>
              <p:nvPr/>
            </p:nvSpPr>
            <p:spPr>
              <a:xfrm>
                <a:off x="855125" y="534598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1" name="Google Shape;1921;p44"/>
              <p:cNvSpPr/>
              <p:nvPr/>
            </p:nvSpPr>
            <p:spPr>
              <a:xfrm>
                <a:off x="917425" y="596873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922" name="Google Shape;1922;p44"/>
            <p:cNvSpPr/>
            <p:nvPr/>
          </p:nvSpPr>
          <p:spPr>
            <a:xfrm>
              <a:off x="835625" y="2706825"/>
              <a:ext cx="93725" cy="93700"/>
            </a:xfrm>
            <a:custGeom>
              <a:avLst/>
              <a:gdLst/>
              <a:ahLst/>
              <a:cxnLst/>
              <a:rect l="l" t="t" r="r" b="b"/>
              <a:pathLst>
                <a:path w="3749" h="3748" extrusionOk="0">
                  <a:moveTo>
                    <a:pt x="1" y="0"/>
                  </a:moveTo>
                  <a:lnTo>
                    <a:pt x="1" y="3748"/>
                  </a:lnTo>
                  <a:lnTo>
                    <a:pt x="3748" y="3748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1015850" y="2810475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580" y="1580"/>
                  </a:lnTo>
                  <a:lnTo>
                    <a:pt x="15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4" name="Google Shape;1924;p44"/>
            <p:cNvSpPr/>
            <p:nvPr/>
          </p:nvSpPr>
          <p:spPr>
            <a:xfrm>
              <a:off x="604456" y="227172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4"/>
                  </a:lnTo>
                  <a:lnTo>
                    <a:pt x="2853" y="2854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5" name="Google Shape;1925;p44"/>
            <p:cNvSpPr/>
            <p:nvPr/>
          </p:nvSpPr>
          <p:spPr>
            <a:xfrm>
              <a:off x="656756" y="2325450"/>
              <a:ext cx="55650" cy="56150"/>
            </a:xfrm>
            <a:custGeom>
              <a:avLst/>
              <a:gdLst/>
              <a:ahLst/>
              <a:cxnLst/>
              <a:rect l="l" t="t" r="r" b="b"/>
              <a:pathLst>
                <a:path w="2226" h="2246" extrusionOk="0">
                  <a:moveTo>
                    <a:pt x="1" y="1"/>
                  </a:moveTo>
                  <a:lnTo>
                    <a:pt x="1" y="2245"/>
                  </a:lnTo>
                  <a:lnTo>
                    <a:pt x="2226" y="2245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735206" y="2278375"/>
              <a:ext cx="36175" cy="36650"/>
            </a:xfrm>
            <a:custGeom>
              <a:avLst/>
              <a:gdLst/>
              <a:ahLst/>
              <a:cxnLst/>
              <a:rect l="l" t="t" r="r" b="b"/>
              <a:pathLst>
                <a:path w="1447" h="1466" extrusionOk="0">
                  <a:moveTo>
                    <a:pt x="1" y="1"/>
                  </a:moveTo>
                  <a:lnTo>
                    <a:pt x="1" y="1465"/>
                  </a:lnTo>
                  <a:lnTo>
                    <a:pt x="1447" y="14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574956" y="2229875"/>
              <a:ext cx="23800" cy="23800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1" y="1"/>
                  </a:moveTo>
                  <a:lnTo>
                    <a:pt x="1" y="952"/>
                  </a:lnTo>
                  <a:lnTo>
                    <a:pt x="952" y="952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4AD782-46FD-2A36-10E4-98A5FB2B3863}"/>
              </a:ext>
            </a:extLst>
          </p:cNvPr>
          <p:cNvCxnSpPr/>
          <p:nvPr/>
        </p:nvCxnSpPr>
        <p:spPr>
          <a:xfrm>
            <a:off x="356658" y="1498276"/>
            <a:ext cx="8919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8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rgbClr val="0D122B"/>
            </a:gs>
            <a:gs pos="95000">
              <a:srgbClr val="14BED1"/>
            </a:gs>
          </a:gsLst>
          <a:lin ang="18900000" scaled="1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10814039" y="3173600"/>
            <a:ext cx="510800" cy="510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" name="Google Shape;93;p16"/>
          <p:cNvSpPr/>
          <p:nvPr/>
        </p:nvSpPr>
        <p:spPr>
          <a:xfrm rot="19336222">
            <a:off x="6290525" y="2653778"/>
            <a:ext cx="1252428" cy="511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" name="Google Shape;94;p16"/>
          <p:cNvSpPr/>
          <p:nvPr/>
        </p:nvSpPr>
        <p:spPr>
          <a:xfrm rot="-2700000">
            <a:off x="10666105" y="977962"/>
            <a:ext cx="806668" cy="511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8927501" y="5818581"/>
            <a:ext cx="510800" cy="510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74317-AE4D-EF8F-C320-65CC9561B4A7}"/>
              </a:ext>
            </a:extLst>
          </p:cNvPr>
          <p:cNvSpPr txBox="1"/>
          <p:nvPr/>
        </p:nvSpPr>
        <p:spPr>
          <a:xfrm>
            <a:off x="656360" y="171561"/>
            <a:ext cx="6740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Future Prospects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AC6E07-39B7-C128-38CA-DDDC302B0E1A}"/>
              </a:ext>
            </a:extLst>
          </p:cNvPr>
          <p:cNvCxnSpPr>
            <a:cxnSpLocks/>
          </p:cNvCxnSpPr>
          <p:nvPr/>
        </p:nvCxnSpPr>
        <p:spPr>
          <a:xfrm>
            <a:off x="0" y="1233934"/>
            <a:ext cx="71447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2C0430-7751-1060-5370-1781E306EC6A}"/>
              </a:ext>
            </a:extLst>
          </p:cNvPr>
          <p:cNvCxnSpPr/>
          <p:nvPr/>
        </p:nvCxnSpPr>
        <p:spPr>
          <a:xfrm>
            <a:off x="40838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081EAB-49E9-C39B-1096-637D7B77D8BC}"/>
              </a:ext>
            </a:extLst>
          </p:cNvPr>
          <p:cNvSpPr txBox="1"/>
          <p:nvPr/>
        </p:nvSpPr>
        <p:spPr>
          <a:xfrm>
            <a:off x="640178" y="1549666"/>
            <a:ext cx="5864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Integration with other technologies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Enhanced Security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Increased Automation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Improvised Navigation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Enhanced sensor capabilities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Integration with other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Google Shape;94;p16">
            <a:extLst>
              <a:ext uri="{FF2B5EF4-FFF2-40B4-BE49-F238E27FC236}">
                <a16:creationId xmlns:a16="http://schemas.microsoft.com/office/drawing/2014/main" id="{8F8D8454-AA0C-4410-F0A5-336D2ECF8842}"/>
              </a:ext>
            </a:extLst>
          </p:cNvPr>
          <p:cNvSpPr/>
          <p:nvPr/>
        </p:nvSpPr>
        <p:spPr>
          <a:xfrm rot="-2700000">
            <a:off x="9071925" y="2712652"/>
            <a:ext cx="594232" cy="511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10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0D122B"/>
            </a:gs>
            <a:gs pos="100000">
              <a:srgbClr val="14BED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333CC8-1610-194B-4CB7-33045B5AA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62" y="519187"/>
            <a:ext cx="9746788" cy="5477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D3C591-A5F3-E913-6D3B-B45181325133}"/>
              </a:ext>
            </a:extLst>
          </p:cNvPr>
          <p:cNvSpPr txBox="1"/>
          <p:nvPr/>
        </p:nvSpPr>
        <p:spPr>
          <a:xfrm>
            <a:off x="0" y="149918"/>
            <a:ext cx="5056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 - Obstacle Avoiding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B - Bluetooth Control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H - Human Following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99D40-5E0C-4CBB-1FC7-E97033EC2A27}"/>
              </a:ext>
            </a:extLst>
          </p:cNvPr>
          <p:cNvSpPr txBox="1"/>
          <p:nvPr/>
        </p:nvSpPr>
        <p:spPr>
          <a:xfrm>
            <a:off x="582560" y="2497976"/>
            <a:ext cx="5056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Robot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090EF-2147-C3D5-F91C-F6C404F6A63A}"/>
              </a:ext>
            </a:extLst>
          </p:cNvPr>
          <p:cNvSpPr txBox="1"/>
          <p:nvPr/>
        </p:nvSpPr>
        <p:spPr>
          <a:xfrm>
            <a:off x="7472515" y="4632619"/>
            <a:ext cx="4483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Presented By:</a:t>
            </a:r>
          </a:p>
          <a:p>
            <a:pPr algn="r"/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Adison Giri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Hawana Tamang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</a:rPr>
              <a:t>Kushal Pathak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AC7C3-8E87-478F-FD4A-1CBB33D58C03}"/>
              </a:ext>
            </a:extLst>
          </p:cNvPr>
          <p:cNvSpPr txBox="1"/>
          <p:nvPr/>
        </p:nvSpPr>
        <p:spPr>
          <a:xfrm>
            <a:off x="-143533913" y="-64516000"/>
            <a:ext cx="295399950" cy="171825238"/>
          </a:xfrm>
          <a:custGeom>
            <a:avLst/>
            <a:gdLst/>
            <a:ahLst/>
            <a:cxnLst/>
            <a:rect l="l" t="t" r="r" b="b"/>
            <a:pathLst>
              <a:path w="55168800" h="29057600">
                <a:moveTo>
                  <a:pt x="27106222" y="14689039"/>
                </a:moveTo>
                <a:lnTo>
                  <a:pt x="28656815" y="14689039"/>
                </a:lnTo>
                <a:cubicBezTo>
                  <a:pt x="28940938" y="14689039"/>
                  <a:pt x="29176700" y="14761582"/>
                  <a:pt x="29364102" y="14906666"/>
                </a:cubicBezTo>
                <a:cubicBezTo>
                  <a:pt x="29551502" y="15051752"/>
                  <a:pt x="29645204" y="15272401"/>
                  <a:pt x="29645204" y="15568616"/>
                </a:cubicBezTo>
                <a:cubicBezTo>
                  <a:pt x="29645204" y="15828559"/>
                  <a:pt x="29563594" y="16034096"/>
                  <a:pt x="29400374" y="16185227"/>
                </a:cubicBezTo>
                <a:cubicBezTo>
                  <a:pt x="29225062" y="16348447"/>
                  <a:pt x="28986276" y="16430057"/>
                  <a:pt x="28684018" y="16430057"/>
                </a:cubicBezTo>
                <a:lnTo>
                  <a:pt x="27106222" y="16430057"/>
                </a:lnTo>
                <a:close/>
                <a:moveTo>
                  <a:pt x="13380239" y="12122852"/>
                </a:moveTo>
                <a:lnTo>
                  <a:pt x="14794815" y="12122852"/>
                </a:lnTo>
                <a:cubicBezTo>
                  <a:pt x="15139392" y="12122852"/>
                  <a:pt x="15394802" y="12205974"/>
                  <a:pt x="15561045" y="12372217"/>
                </a:cubicBezTo>
                <a:cubicBezTo>
                  <a:pt x="15727287" y="12538459"/>
                  <a:pt x="15810409" y="12760621"/>
                  <a:pt x="15810409" y="13038700"/>
                </a:cubicBezTo>
                <a:cubicBezTo>
                  <a:pt x="15810409" y="13310734"/>
                  <a:pt x="15719731" y="13526850"/>
                  <a:pt x="15538375" y="13687048"/>
                </a:cubicBezTo>
                <a:cubicBezTo>
                  <a:pt x="15357019" y="13847246"/>
                  <a:pt x="15094053" y="13927345"/>
                  <a:pt x="14749477" y="13927345"/>
                </a:cubicBezTo>
                <a:lnTo>
                  <a:pt x="13380239" y="13927345"/>
                </a:lnTo>
                <a:close/>
                <a:moveTo>
                  <a:pt x="27106222" y="12095648"/>
                </a:moveTo>
                <a:lnTo>
                  <a:pt x="28566136" y="12095648"/>
                </a:lnTo>
                <a:cubicBezTo>
                  <a:pt x="28832124" y="12095648"/>
                  <a:pt x="29042196" y="12160635"/>
                  <a:pt x="29196348" y="12290606"/>
                </a:cubicBezTo>
                <a:cubicBezTo>
                  <a:pt x="29350500" y="12420578"/>
                  <a:pt x="29427576" y="12609491"/>
                  <a:pt x="29427576" y="12857344"/>
                </a:cubicBezTo>
                <a:cubicBezTo>
                  <a:pt x="29427576" y="13111243"/>
                  <a:pt x="29347476" y="13300155"/>
                  <a:pt x="29187280" y="13424082"/>
                </a:cubicBezTo>
                <a:cubicBezTo>
                  <a:pt x="29027082" y="13548008"/>
                  <a:pt x="28813988" y="13609971"/>
                  <a:pt x="28548000" y="13609971"/>
                </a:cubicBezTo>
                <a:lnTo>
                  <a:pt x="27106222" y="13609971"/>
                </a:lnTo>
                <a:close/>
                <a:moveTo>
                  <a:pt x="35077578" y="12032174"/>
                </a:moveTo>
                <a:cubicBezTo>
                  <a:pt x="35367746" y="12032174"/>
                  <a:pt x="35621646" y="12089604"/>
                  <a:pt x="35839274" y="12204462"/>
                </a:cubicBezTo>
                <a:cubicBezTo>
                  <a:pt x="36056900" y="12319322"/>
                  <a:pt x="36238256" y="12479519"/>
                  <a:pt x="36383340" y="12685056"/>
                </a:cubicBezTo>
                <a:cubicBezTo>
                  <a:pt x="36528424" y="12890593"/>
                  <a:pt x="36637238" y="13130889"/>
                  <a:pt x="36709780" y="13405946"/>
                </a:cubicBezTo>
                <a:cubicBezTo>
                  <a:pt x="36782324" y="13681003"/>
                  <a:pt x="36818596" y="13978729"/>
                  <a:pt x="36818596" y="14299125"/>
                </a:cubicBezTo>
                <a:cubicBezTo>
                  <a:pt x="36818596" y="14619520"/>
                  <a:pt x="36782324" y="14915734"/>
                  <a:pt x="36709780" y="15187768"/>
                </a:cubicBezTo>
                <a:cubicBezTo>
                  <a:pt x="36637238" y="15459802"/>
                  <a:pt x="36528424" y="15695565"/>
                  <a:pt x="36383340" y="15895057"/>
                </a:cubicBezTo>
                <a:cubicBezTo>
                  <a:pt x="36238256" y="16094548"/>
                  <a:pt x="36056900" y="16251724"/>
                  <a:pt x="35839274" y="16366582"/>
                </a:cubicBezTo>
                <a:cubicBezTo>
                  <a:pt x="35621646" y="16481441"/>
                  <a:pt x="35367746" y="16538871"/>
                  <a:pt x="35077578" y="16538871"/>
                </a:cubicBezTo>
                <a:cubicBezTo>
                  <a:pt x="34787408" y="16538871"/>
                  <a:pt x="34532000" y="16481441"/>
                  <a:pt x="34311348" y="16366582"/>
                </a:cubicBezTo>
                <a:cubicBezTo>
                  <a:pt x="34090698" y="16251724"/>
                  <a:pt x="33906322" y="16094548"/>
                  <a:pt x="33758212" y="15895057"/>
                </a:cubicBezTo>
                <a:cubicBezTo>
                  <a:pt x="33610106" y="15695565"/>
                  <a:pt x="33498270" y="15459802"/>
                  <a:pt x="33422704" y="15187768"/>
                </a:cubicBezTo>
                <a:cubicBezTo>
                  <a:pt x="33347140" y="14915734"/>
                  <a:pt x="33309356" y="14619520"/>
                  <a:pt x="33309356" y="14299125"/>
                </a:cubicBezTo>
                <a:cubicBezTo>
                  <a:pt x="33309356" y="13978729"/>
                  <a:pt x="33347140" y="13681003"/>
                  <a:pt x="33422704" y="13405946"/>
                </a:cubicBezTo>
                <a:cubicBezTo>
                  <a:pt x="33498270" y="13130889"/>
                  <a:pt x="33610106" y="12890593"/>
                  <a:pt x="33758212" y="12685056"/>
                </a:cubicBezTo>
                <a:cubicBezTo>
                  <a:pt x="33906322" y="12479519"/>
                  <a:pt x="34090698" y="12319322"/>
                  <a:pt x="34311348" y="12204462"/>
                </a:cubicBezTo>
                <a:cubicBezTo>
                  <a:pt x="34532000" y="12089604"/>
                  <a:pt x="34787408" y="12032174"/>
                  <a:pt x="35077578" y="12032174"/>
                </a:cubicBezTo>
                <a:close/>
                <a:moveTo>
                  <a:pt x="21390154" y="12032174"/>
                </a:moveTo>
                <a:cubicBezTo>
                  <a:pt x="21680325" y="12032174"/>
                  <a:pt x="21934223" y="12089604"/>
                  <a:pt x="22151850" y="12204462"/>
                </a:cubicBezTo>
                <a:cubicBezTo>
                  <a:pt x="22369476" y="12319322"/>
                  <a:pt x="22550833" y="12479519"/>
                  <a:pt x="22695919" y="12685056"/>
                </a:cubicBezTo>
                <a:cubicBezTo>
                  <a:pt x="22841002" y="12890593"/>
                  <a:pt x="22949817" y="13130889"/>
                  <a:pt x="23022358" y="13405946"/>
                </a:cubicBezTo>
                <a:cubicBezTo>
                  <a:pt x="23094900" y="13681003"/>
                  <a:pt x="23131172" y="13978729"/>
                  <a:pt x="23131172" y="14299125"/>
                </a:cubicBezTo>
                <a:cubicBezTo>
                  <a:pt x="23131172" y="14619520"/>
                  <a:pt x="23094900" y="14915734"/>
                  <a:pt x="23022358" y="15187768"/>
                </a:cubicBezTo>
                <a:cubicBezTo>
                  <a:pt x="22949817" y="15459802"/>
                  <a:pt x="22841002" y="15695565"/>
                  <a:pt x="22695919" y="15895057"/>
                </a:cubicBezTo>
                <a:cubicBezTo>
                  <a:pt x="22550833" y="16094548"/>
                  <a:pt x="22369476" y="16251724"/>
                  <a:pt x="22151850" y="16366582"/>
                </a:cubicBezTo>
                <a:cubicBezTo>
                  <a:pt x="21934223" y="16481441"/>
                  <a:pt x="21680325" y="16538871"/>
                  <a:pt x="21390154" y="16538871"/>
                </a:cubicBezTo>
                <a:cubicBezTo>
                  <a:pt x="21099986" y="16538871"/>
                  <a:pt x="20844575" y="16481441"/>
                  <a:pt x="20623925" y="16366582"/>
                </a:cubicBezTo>
                <a:cubicBezTo>
                  <a:pt x="20403276" y="16251724"/>
                  <a:pt x="20218896" y="16094548"/>
                  <a:pt x="20070788" y="15895057"/>
                </a:cubicBezTo>
                <a:cubicBezTo>
                  <a:pt x="19922682" y="15695565"/>
                  <a:pt x="19810845" y="15459802"/>
                  <a:pt x="19735280" y="15187768"/>
                </a:cubicBezTo>
                <a:cubicBezTo>
                  <a:pt x="19659715" y="14915734"/>
                  <a:pt x="19621933" y="14619520"/>
                  <a:pt x="19621933" y="14299125"/>
                </a:cubicBezTo>
                <a:cubicBezTo>
                  <a:pt x="19621933" y="13978729"/>
                  <a:pt x="19659715" y="13681003"/>
                  <a:pt x="19735280" y="13405946"/>
                </a:cubicBezTo>
                <a:cubicBezTo>
                  <a:pt x="19810846" y="13130889"/>
                  <a:pt x="19922682" y="12890593"/>
                  <a:pt x="20070788" y="12685056"/>
                </a:cubicBezTo>
                <a:cubicBezTo>
                  <a:pt x="20218897" y="12479519"/>
                  <a:pt x="20403276" y="12319322"/>
                  <a:pt x="20623925" y="12204462"/>
                </a:cubicBezTo>
                <a:cubicBezTo>
                  <a:pt x="20844575" y="12089604"/>
                  <a:pt x="21099986" y="12032174"/>
                  <a:pt x="21390154" y="12032174"/>
                </a:cubicBezTo>
                <a:close/>
                <a:moveTo>
                  <a:pt x="38934748" y="10898699"/>
                </a:moveTo>
                <a:lnTo>
                  <a:pt x="38934748" y="12213530"/>
                </a:lnTo>
                <a:lnTo>
                  <a:pt x="40938730" y="12213530"/>
                </a:lnTo>
                <a:lnTo>
                  <a:pt x="40938730" y="17645142"/>
                </a:lnTo>
                <a:lnTo>
                  <a:pt x="42489324" y="17645142"/>
                </a:lnTo>
                <a:lnTo>
                  <a:pt x="42489324" y="12213530"/>
                </a:lnTo>
                <a:lnTo>
                  <a:pt x="44502376" y="12213530"/>
                </a:lnTo>
                <a:lnTo>
                  <a:pt x="44502376" y="10898699"/>
                </a:lnTo>
                <a:close/>
                <a:moveTo>
                  <a:pt x="25573763" y="10898699"/>
                </a:moveTo>
                <a:lnTo>
                  <a:pt x="25573763" y="17645142"/>
                </a:lnTo>
                <a:lnTo>
                  <a:pt x="28847238" y="17645142"/>
                </a:lnTo>
                <a:cubicBezTo>
                  <a:pt x="29554526" y="17645142"/>
                  <a:pt x="30110684" y="17478899"/>
                  <a:pt x="30515712" y="17146413"/>
                </a:cubicBezTo>
                <a:cubicBezTo>
                  <a:pt x="30727294" y="16977147"/>
                  <a:pt x="30890518" y="16771611"/>
                  <a:pt x="31005374" y="16529803"/>
                </a:cubicBezTo>
                <a:cubicBezTo>
                  <a:pt x="31120234" y="16287995"/>
                  <a:pt x="31177662" y="16003870"/>
                  <a:pt x="31177662" y="15677430"/>
                </a:cubicBezTo>
                <a:cubicBezTo>
                  <a:pt x="31177662" y="15260311"/>
                  <a:pt x="31061294" y="14908178"/>
                  <a:pt x="30828552" y="14621031"/>
                </a:cubicBezTo>
                <a:cubicBezTo>
                  <a:pt x="30595812" y="14333884"/>
                  <a:pt x="30261812" y="14138927"/>
                  <a:pt x="29826560" y="14036159"/>
                </a:cubicBezTo>
                <a:lnTo>
                  <a:pt x="29826560" y="13999887"/>
                </a:lnTo>
                <a:cubicBezTo>
                  <a:pt x="30551982" y="13776214"/>
                  <a:pt x="30914696" y="13325847"/>
                  <a:pt x="30914696" y="12648785"/>
                </a:cubicBezTo>
                <a:cubicBezTo>
                  <a:pt x="30914696" y="12122852"/>
                  <a:pt x="30724272" y="11693643"/>
                  <a:pt x="30343424" y="11361157"/>
                </a:cubicBezTo>
                <a:cubicBezTo>
                  <a:pt x="29986758" y="11052852"/>
                  <a:pt x="29460824" y="10898699"/>
                  <a:pt x="28765628" y="10898699"/>
                </a:cubicBezTo>
                <a:close/>
                <a:moveTo>
                  <a:pt x="11838713" y="10898699"/>
                </a:moveTo>
                <a:lnTo>
                  <a:pt x="11838713" y="17645142"/>
                </a:lnTo>
                <a:lnTo>
                  <a:pt x="13380239" y="17645142"/>
                </a:lnTo>
                <a:lnTo>
                  <a:pt x="13380239" y="15069887"/>
                </a:lnTo>
                <a:lnTo>
                  <a:pt x="14522782" y="15069887"/>
                </a:lnTo>
                <a:cubicBezTo>
                  <a:pt x="14897584" y="15069887"/>
                  <a:pt x="15174152" y="15154520"/>
                  <a:pt x="15352486" y="15323786"/>
                </a:cubicBezTo>
                <a:cubicBezTo>
                  <a:pt x="15530819" y="15493051"/>
                  <a:pt x="15641144" y="15746949"/>
                  <a:pt x="15683460" y="16085480"/>
                </a:cubicBezTo>
                <a:cubicBezTo>
                  <a:pt x="15701596" y="16272882"/>
                  <a:pt x="15716709" y="16454238"/>
                  <a:pt x="15728799" y="16629549"/>
                </a:cubicBezTo>
                <a:cubicBezTo>
                  <a:pt x="15740890" y="16804859"/>
                  <a:pt x="15754491" y="16963546"/>
                  <a:pt x="15769605" y="17105608"/>
                </a:cubicBezTo>
                <a:cubicBezTo>
                  <a:pt x="15784717" y="17247670"/>
                  <a:pt x="15802853" y="17367063"/>
                  <a:pt x="15824011" y="17463786"/>
                </a:cubicBezTo>
                <a:cubicBezTo>
                  <a:pt x="15845169" y="17560509"/>
                  <a:pt x="15879929" y="17620961"/>
                  <a:pt x="15928291" y="17645142"/>
                </a:cubicBezTo>
                <a:lnTo>
                  <a:pt x="17451680" y="17645142"/>
                </a:lnTo>
                <a:lnTo>
                  <a:pt x="17451680" y="17572600"/>
                </a:lnTo>
                <a:cubicBezTo>
                  <a:pt x="17397274" y="17548419"/>
                  <a:pt x="17357981" y="17486456"/>
                  <a:pt x="17333799" y="17386710"/>
                </a:cubicBezTo>
                <a:cubicBezTo>
                  <a:pt x="17309619" y="17286964"/>
                  <a:pt x="17289972" y="17156992"/>
                  <a:pt x="17274859" y="16996794"/>
                </a:cubicBezTo>
                <a:cubicBezTo>
                  <a:pt x="17259746" y="16836597"/>
                  <a:pt x="17244633" y="16655241"/>
                  <a:pt x="17229520" y="16452727"/>
                </a:cubicBezTo>
                <a:cubicBezTo>
                  <a:pt x="17214407" y="16250212"/>
                  <a:pt x="17191737" y="16034096"/>
                  <a:pt x="17161511" y="15804379"/>
                </a:cubicBezTo>
                <a:cubicBezTo>
                  <a:pt x="17113150" y="15441667"/>
                  <a:pt x="17008870" y="15159054"/>
                  <a:pt x="16848672" y="14956539"/>
                </a:cubicBezTo>
                <a:cubicBezTo>
                  <a:pt x="16688474" y="14754025"/>
                  <a:pt x="16439110" y="14601384"/>
                  <a:pt x="16100579" y="14498616"/>
                </a:cubicBezTo>
                <a:lnTo>
                  <a:pt x="16100579" y="14471413"/>
                </a:lnTo>
                <a:cubicBezTo>
                  <a:pt x="16535833" y="14332373"/>
                  <a:pt x="16853206" y="14123814"/>
                  <a:pt x="17052697" y="13845734"/>
                </a:cubicBezTo>
                <a:cubicBezTo>
                  <a:pt x="17252190" y="13567655"/>
                  <a:pt x="17351935" y="13229124"/>
                  <a:pt x="17351935" y="12830141"/>
                </a:cubicBezTo>
                <a:cubicBezTo>
                  <a:pt x="17351935" y="12521835"/>
                  <a:pt x="17292994" y="12248290"/>
                  <a:pt x="17175113" y="12009504"/>
                </a:cubicBezTo>
                <a:cubicBezTo>
                  <a:pt x="17057231" y="11770719"/>
                  <a:pt x="16895523" y="11568205"/>
                  <a:pt x="16689986" y="11401962"/>
                </a:cubicBezTo>
                <a:cubicBezTo>
                  <a:pt x="16484448" y="11235719"/>
                  <a:pt x="16241129" y="11110281"/>
                  <a:pt x="15960028" y="11025648"/>
                </a:cubicBezTo>
                <a:cubicBezTo>
                  <a:pt x="15678926" y="10941016"/>
                  <a:pt x="15375155" y="10898699"/>
                  <a:pt x="15048714" y="10898699"/>
                </a:cubicBezTo>
                <a:close/>
                <a:moveTo>
                  <a:pt x="35068510" y="10780818"/>
                </a:moveTo>
                <a:cubicBezTo>
                  <a:pt x="34554668" y="10780818"/>
                  <a:pt x="34092210" y="10869985"/>
                  <a:pt x="33681136" y="11048318"/>
                </a:cubicBezTo>
                <a:cubicBezTo>
                  <a:pt x="33270064" y="11226651"/>
                  <a:pt x="32919440" y="11471482"/>
                  <a:pt x="32629272" y="11782809"/>
                </a:cubicBezTo>
                <a:cubicBezTo>
                  <a:pt x="32339102" y="12094137"/>
                  <a:pt x="32116940" y="12464406"/>
                  <a:pt x="31962790" y="12893616"/>
                </a:cubicBezTo>
                <a:cubicBezTo>
                  <a:pt x="31808636" y="13322825"/>
                  <a:pt x="31731560" y="13791328"/>
                  <a:pt x="31731560" y="14299125"/>
                </a:cubicBezTo>
                <a:cubicBezTo>
                  <a:pt x="31731560" y="14800876"/>
                  <a:pt x="31808636" y="15266356"/>
                  <a:pt x="31962790" y="15695565"/>
                </a:cubicBezTo>
                <a:cubicBezTo>
                  <a:pt x="32116940" y="16124774"/>
                  <a:pt x="32339102" y="16496554"/>
                  <a:pt x="32629272" y="16810905"/>
                </a:cubicBezTo>
                <a:cubicBezTo>
                  <a:pt x="32919440" y="17125255"/>
                  <a:pt x="33270064" y="17370086"/>
                  <a:pt x="33681136" y="17545396"/>
                </a:cubicBezTo>
                <a:cubicBezTo>
                  <a:pt x="34092210" y="17720707"/>
                  <a:pt x="34554668" y="17808362"/>
                  <a:pt x="35068510" y="17808362"/>
                </a:cubicBezTo>
                <a:cubicBezTo>
                  <a:pt x="35576306" y="17808362"/>
                  <a:pt x="36035744" y="17720707"/>
                  <a:pt x="36446816" y="17545396"/>
                </a:cubicBezTo>
                <a:cubicBezTo>
                  <a:pt x="36857890" y="17370086"/>
                  <a:pt x="37208512" y="17125255"/>
                  <a:pt x="37498680" y="16810905"/>
                </a:cubicBezTo>
                <a:cubicBezTo>
                  <a:pt x="37788850" y="16496554"/>
                  <a:pt x="38011010" y="16124774"/>
                  <a:pt x="38165164" y="15695565"/>
                </a:cubicBezTo>
                <a:cubicBezTo>
                  <a:pt x="38319316" y="15266356"/>
                  <a:pt x="38396392" y="14800876"/>
                  <a:pt x="38396392" y="14299125"/>
                </a:cubicBezTo>
                <a:cubicBezTo>
                  <a:pt x="38396392" y="13791328"/>
                  <a:pt x="38319316" y="13322825"/>
                  <a:pt x="38165164" y="12893616"/>
                </a:cubicBezTo>
                <a:cubicBezTo>
                  <a:pt x="38011010" y="12464406"/>
                  <a:pt x="37788850" y="12094137"/>
                  <a:pt x="37498680" y="11782809"/>
                </a:cubicBezTo>
                <a:cubicBezTo>
                  <a:pt x="37208512" y="11471482"/>
                  <a:pt x="36857890" y="11226651"/>
                  <a:pt x="36446816" y="11048318"/>
                </a:cubicBezTo>
                <a:cubicBezTo>
                  <a:pt x="36035744" y="10869985"/>
                  <a:pt x="35576306" y="10780818"/>
                  <a:pt x="35068510" y="10780818"/>
                </a:cubicBezTo>
                <a:close/>
                <a:moveTo>
                  <a:pt x="21381086" y="10780818"/>
                </a:moveTo>
                <a:cubicBezTo>
                  <a:pt x="20867244" y="10780818"/>
                  <a:pt x="20404787" y="10869985"/>
                  <a:pt x="19993713" y="11048318"/>
                </a:cubicBezTo>
                <a:cubicBezTo>
                  <a:pt x="19582639" y="11226651"/>
                  <a:pt x="19232018" y="11471482"/>
                  <a:pt x="18941848" y="11782809"/>
                </a:cubicBezTo>
                <a:cubicBezTo>
                  <a:pt x="18651678" y="12094137"/>
                  <a:pt x="18429517" y="12464406"/>
                  <a:pt x="18275365" y="12893616"/>
                </a:cubicBezTo>
                <a:cubicBezTo>
                  <a:pt x="18121212" y="13322825"/>
                  <a:pt x="18044136" y="13791328"/>
                  <a:pt x="18044136" y="14299125"/>
                </a:cubicBezTo>
                <a:cubicBezTo>
                  <a:pt x="18044136" y="14800876"/>
                  <a:pt x="18121212" y="15266356"/>
                  <a:pt x="18275365" y="15695565"/>
                </a:cubicBezTo>
                <a:cubicBezTo>
                  <a:pt x="18429517" y="16124774"/>
                  <a:pt x="18651678" y="16496554"/>
                  <a:pt x="18941848" y="16810905"/>
                </a:cubicBezTo>
                <a:cubicBezTo>
                  <a:pt x="19232018" y="17125255"/>
                  <a:pt x="19582639" y="17370086"/>
                  <a:pt x="19993713" y="17545396"/>
                </a:cubicBezTo>
                <a:cubicBezTo>
                  <a:pt x="20404787" y="17720707"/>
                  <a:pt x="20867244" y="17808362"/>
                  <a:pt x="21381086" y="17808362"/>
                </a:cubicBezTo>
                <a:cubicBezTo>
                  <a:pt x="21888883" y="17808362"/>
                  <a:pt x="22348318" y="17720707"/>
                  <a:pt x="22759393" y="17545396"/>
                </a:cubicBezTo>
                <a:cubicBezTo>
                  <a:pt x="23170465" y="17370086"/>
                  <a:pt x="23521088" y="17125255"/>
                  <a:pt x="23811257" y="16810905"/>
                </a:cubicBezTo>
                <a:cubicBezTo>
                  <a:pt x="24101427" y="16496554"/>
                  <a:pt x="24323587" y="16124774"/>
                  <a:pt x="24477740" y="15695565"/>
                </a:cubicBezTo>
                <a:cubicBezTo>
                  <a:pt x="24631892" y="15266356"/>
                  <a:pt x="24708969" y="14800876"/>
                  <a:pt x="24708969" y="14299125"/>
                </a:cubicBezTo>
                <a:cubicBezTo>
                  <a:pt x="24708969" y="13791328"/>
                  <a:pt x="24631892" y="13322825"/>
                  <a:pt x="24477740" y="12893616"/>
                </a:cubicBezTo>
                <a:cubicBezTo>
                  <a:pt x="24323587" y="12464406"/>
                  <a:pt x="24101427" y="12094137"/>
                  <a:pt x="23811257" y="11782809"/>
                </a:cubicBezTo>
                <a:cubicBezTo>
                  <a:pt x="23521088" y="11471482"/>
                  <a:pt x="23170465" y="11226651"/>
                  <a:pt x="22759393" y="11048318"/>
                </a:cubicBezTo>
                <a:cubicBezTo>
                  <a:pt x="22348318" y="10869985"/>
                  <a:pt x="21888883" y="10780818"/>
                  <a:pt x="21381086" y="10780818"/>
                </a:cubicBezTo>
                <a:close/>
                <a:moveTo>
                  <a:pt x="0" y="0"/>
                </a:moveTo>
                <a:lnTo>
                  <a:pt x="55168800" y="0"/>
                </a:lnTo>
                <a:lnTo>
                  <a:pt x="55168800" y="29057600"/>
                </a:lnTo>
                <a:lnTo>
                  <a:pt x="0" y="29057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1400" b="1" dirty="0"/>
          </a:p>
        </p:txBody>
      </p:sp>
    </p:spTree>
    <p:extLst>
      <p:ext uri="{BB962C8B-B14F-4D97-AF65-F5344CB8AC3E}">
        <p14:creationId xmlns:p14="http://schemas.microsoft.com/office/powerpoint/2010/main" val="161876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C06D-C346-68AA-7ACE-A35B2D31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60" y="333749"/>
            <a:ext cx="8886884" cy="953669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014B-12C4-C446-4931-540092097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544" y="2867264"/>
            <a:ext cx="6221734" cy="1549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In conclusion, Bluetooth Control Arduino Robot and Human Following Arduino Robot are two technologies that have significant potential for enhancing the functionality and versatility of robotic systems. </a:t>
            </a:r>
            <a:b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</a:b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218916-3454-396A-D4FE-E72C927B595C}"/>
              </a:ext>
            </a:extLst>
          </p:cNvPr>
          <p:cNvCxnSpPr/>
          <p:nvPr/>
        </p:nvCxnSpPr>
        <p:spPr>
          <a:xfrm>
            <a:off x="0" y="128741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FF69A1-226B-3035-7ED4-79034A0584FB}"/>
              </a:ext>
            </a:extLst>
          </p:cNvPr>
          <p:cNvCxnSpPr/>
          <p:nvPr/>
        </p:nvCxnSpPr>
        <p:spPr>
          <a:xfrm>
            <a:off x="1157240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8C3FC3-B9D3-67BD-09DA-8FA0FB78FD0C}"/>
              </a:ext>
            </a:extLst>
          </p:cNvPr>
          <p:cNvCxnSpPr/>
          <p:nvPr/>
        </p:nvCxnSpPr>
        <p:spPr>
          <a:xfrm>
            <a:off x="0" y="64907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342394734_6208414062574726_2549786447453289177_n">
            <a:hlinkClick r:id="" action="ppaction://media"/>
            <a:extLst>
              <a:ext uri="{FF2B5EF4-FFF2-40B4-BE49-F238E27FC236}">
                <a16:creationId xmlns:a16="http://schemas.microsoft.com/office/drawing/2014/main" id="{799E734C-85A6-DCEB-18F5-9EDB58CDA9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9844" y="1464240"/>
            <a:ext cx="3505200" cy="48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28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rgbClr val="1B3563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80300B1B-B85E-D514-C6B4-30126EBB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676B30C7-A5EB-62EB-4D41-ED75213F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3526" y="-55243"/>
            <a:ext cx="6407229" cy="3479258"/>
          </a:xfrm>
          <a:custGeom>
            <a:avLst/>
            <a:gdLst>
              <a:gd name="connsiteX0" fmla="*/ 53408 w 6407229"/>
              <a:gd name="connsiteY0" fmla="*/ 3479258 h 3479258"/>
              <a:gd name="connsiteX1" fmla="*/ 6407229 w 6407229"/>
              <a:gd name="connsiteY1" fmla="*/ 3368352 h 3479258"/>
              <a:gd name="connsiteX2" fmla="*/ 2513111 w 6407229"/>
              <a:gd name="connsiteY2" fmla="*/ 401274 h 3479258"/>
              <a:gd name="connsiteX3" fmla="*/ 2468202 w 6407229"/>
              <a:gd name="connsiteY3" fmla="*/ 369022 h 3479258"/>
              <a:gd name="connsiteX4" fmla="*/ 1321050 w 6407229"/>
              <a:gd name="connsiteY4" fmla="*/ 613 h 3479258"/>
              <a:gd name="connsiteX5" fmla="*/ 1196752 w 6407229"/>
              <a:gd name="connsiteY5" fmla="*/ 1245 h 3479258"/>
              <a:gd name="connsiteX6" fmla="*/ 56027 w 6407229"/>
              <a:gd name="connsiteY6" fmla="*/ 376720 h 3479258"/>
              <a:gd name="connsiteX7" fmla="*/ 0 w 6407229"/>
              <a:gd name="connsiteY7" fmla="*/ 419528 h 347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7229" h="3479258">
                <a:moveTo>
                  <a:pt x="53408" y="3479258"/>
                </a:moveTo>
                <a:lnTo>
                  <a:pt x="6407229" y="3368352"/>
                </a:lnTo>
                <a:lnTo>
                  <a:pt x="2513111" y="401274"/>
                </a:lnTo>
                <a:lnTo>
                  <a:pt x="2468202" y="369022"/>
                </a:lnTo>
                <a:cubicBezTo>
                  <a:pt x="2117855" y="130665"/>
                  <a:pt x="1719063" y="10130"/>
                  <a:pt x="1321050" y="613"/>
                </a:cubicBezTo>
                <a:cubicBezTo>
                  <a:pt x="1279590" y="-379"/>
                  <a:pt x="1238139" y="-165"/>
                  <a:pt x="1196752" y="1245"/>
                </a:cubicBezTo>
                <a:cubicBezTo>
                  <a:pt x="793227" y="14995"/>
                  <a:pt x="395796" y="142529"/>
                  <a:pt x="56027" y="376720"/>
                </a:cubicBezTo>
                <a:lnTo>
                  <a:pt x="0" y="419528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F8BAC-E0F3-9530-8030-606F1739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63" y="3733836"/>
            <a:ext cx="5322139" cy="956663"/>
          </a:xfrm>
        </p:spPr>
        <p:txBody>
          <a:bodyPr anchor="t">
            <a:no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Table of Contents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FB2593-2F8A-F1A6-F179-D8056B968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18958"/>
              </p:ext>
            </p:extLst>
          </p:nvPr>
        </p:nvGraphicFramePr>
        <p:xfrm>
          <a:off x="4653613" y="456193"/>
          <a:ext cx="8507750" cy="604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34733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1B3563"/>
            </a:gs>
            <a:gs pos="100000">
              <a:srgbClr val="14BED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1B1B-85AE-D57A-C7C4-7B784DFE4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174"/>
            <a:ext cx="8886884" cy="953669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FBBA-BFE0-00A8-ABBC-22839E59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84" y="2075211"/>
            <a:ext cx="9309458" cy="34332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An Arduino Bluetooth control uses Arduino microcontroller as its main control system for controlling a device, such as a robot, using a Bluetooth connection to send commands wirelessly.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Human following is a type of behaviour in which a robot follows a person as they move.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Such a robot could have a variety of practical applications, such as assisting people with mobility issues, serving as a personal assistant, or being used in entertainment or education.</a:t>
            </a:r>
            <a:endParaRPr lang="en-GB" sz="20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6FAED5-FE6B-83AD-2369-2BA15C997C20}"/>
              </a:ext>
            </a:extLst>
          </p:cNvPr>
          <p:cNvCxnSpPr/>
          <p:nvPr/>
        </p:nvCxnSpPr>
        <p:spPr>
          <a:xfrm>
            <a:off x="0" y="1175133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EE3000-973B-37D5-0D2D-646C64E198E7}"/>
              </a:ext>
            </a:extLst>
          </p:cNvPr>
          <p:cNvCxnSpPr/>
          <p:nvPr/>
        </p:nvCxnSpPr>
        <p:spPr>
          <a:xfrm>
            <a:off x="11542426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17362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7" r="30826"/>
          <a:stretch/>
        </p:blipFill>
        <p:spPr>
          <a:xfrm>
            <a:off x="5451936" y="0"/>
            <a:ext cx="6740064" cy="6403857"/>
          </a:xfrm>
          <a:custGeom>
            <a:avLst/>
            <a:gdLst/>
            <a:ahLst/>
            <a:cxnLst/>
            <a:rect l="l" t="t" r="r" b="b"/>
            <a:pathLst>
              <a:path w="21520" h="21514" extrusionOk="0">
                <a:moveTo>
                  <a:pt x="8433" y="0"/>
                </a:moveTo>
                <a:lnTo>
                  <a:pt x="4368" y="4275"/>
                </a:lnTo>
                <a:cubicBezTo>
                  <a:pt x="4052" y="4614"/>
                  <a:pt x="4058" y="5159"/>
                  <a:pt x="4380" y="5492"/>
                </a:cubicBezTo>
                <a:cubicBezTo>
                  <a:pt x="4698" y="5820"/>
                  <a:pt x="5207" y="5820"/>
                  <a:pt x="5525" y="5492"/>
                </a:cubicBezTo>
                <a:lnTo>
                  <a:pt x="10259" y="513"/>
                </a:lnTo>
                <a:cubicBezTo>
                  <a:pt x="10324" y="444"/>
                  <a:pt x="10378" y="363"/>
                  <a:pt x="10417" y="276"/>
                </a:cubicBezTo>
                <a:cubicBezTo>
                  <a:pt x="10457" y="190"/>
                  <a:pt x="10483" y="97"/>
                  <a:pt x="10493" y="0"/>
                </a:cubicBezTo>
                <a:lnTo>
                  <a:pt x="8433" y="0"/>
                </a:lnTo>
                <a:close/>
                <a:moveTo>
                  <a:pt x="11269" y="0"/>
                </a:moveTo>
                <a:lnTo>
                  <a:pt x="4664" y="6947"/>
                </a:lnTo>
                <a:cubicBezTo>
                  <a:pt x="4346" y="7284"/>
                  <a:pt x="4346" y="7825"/>
                  <a:pt x="4664" y="8162"/>
                </a:cubicBezTo>
                <a:cubicBezTo>
                  <a:pt x="4982" y="8498"/>
                  <a:pt x="4982" y="9042"/>
                  <a:pt x="4664" y="9378"/>
                </a:cubicBezTo>
                <a:lnTo>
                  <a:pt x="1767" y="12424"/>
                </a:lnTo>
                <a:cubicBezTo>
                  <a:pt x="1451" y="12763"/>
                  <a:pt x="1456" y="13308"/>
                  <a:pt x="1779" y="13641"/>
                </a:cubicBezTo>
                <a:cubicBezTo>
                  <a:pt x="2097" y="13969"/>
                  <a:pt x="2605" y="13969"/>
                  <a:pt x="2923" y="13641"/>
                </a:cubicBezTo>
                <a:lnTo>
                  <a:pt x="5267" y="11177"/>
                </a:lnTo>
                <a:cubicBezTo>
                  <a:pt x="5591" y="10847"/>
                  <a:pt x="6109" y="10856"/>
                  <a:pt x="6423" y="11197"/>
                </a:cubicBezTo>
                <a:cubicBezTo>
                  <a:pt x="6730" y="11531"/>
                  <a:pt x="6730" y="12058"/>
                  <a:pt x="6423" y="12392"/>
                </a:cubicBezTo>
                <a:lnTo>
                  <a:pt x="4645" y="14263"/>
                </a:lnTo>
                <a:cubicBezTo>
                  <a:pt x="4329" y="14602"/>
                  <a:pt x="4332" y="15147"/>
                  <a:pt x="4654" y="15480"/>
                </a:cubicBezTo>
                <a:cubicBezTo>
                  <a:pt x="4972" y="15808"/>
                  <a:pt x="5483" y="15808"/>
                  <a:pt x="5801" y="15480"/>
                </a:cubicBezTo>
                <a:lnTo>
                  <a:pt x="6130" y="15131"/>
                </a:lnTo>
                <a:cubicBezTo>
                  <a:pt x="6449" y="14796"/>
                  <a:pt x="6967" y="14796"/>
                  <a:pt x="7286" y="15131"/>
                </a:cubicBezTo>
                <a:cubicBezTo>
                  <a:pt x="7606" y="15467"/>
                  <a:pt x="7606" y="16012"/>
                  <a:pt x="7286" y="16348"/>
                </a:cubicBezTo>
                <a:lnTo>
                  <a:pt x="4092" y="19710"/>
                </a:lnTo>
                <a:cubicBezTo>
                  <a:pt x="3772" y="20046"/>
                  <a:pt x="3772" y="20591"/>
                  <a:pt x="4092" y="20927"/>
                </a:cubicBezTo>
                <a:cubicBezTo>
                  <a:pt x="4411" y="21263"/>
                  <a:pt x="4928" y="21262"/>
                  <a:pt x="5248" y="20927"/>
                </a:cubicBezTo>
                <a:lnTo>
                  <a:pt x="10741" y="15146"/>
                </a:lnTo>
                <a:cubicBezTo>
                  <a:pt x="11061" y="14810"/>
                  <a:pt x="11578" y="14810"/>
                  <a:pt x="11898" y="15146"/>
                </a:cubicBezTo>
                <a:cubicBezTo>
                  <a:pt x="12217" y="15482"/>
                  <a:pt x="12217" y="16027"/>
                  <a:pt x="11898" y="16363"/>
                </a:cubicBezTo>
                <a:lnTo>
                  <a:pt x="10784" y="17535"/>
                </a:lnTo>
                <a:cubicBezTo>
                  <a:pt x="10465" y="17871"/>
                  <a:pt x="10465" y="18416"/>
                  <a:pt x="10784" y="18752"/>
                </a:cubicBezTo>
                <a:cubicBezTo>
                  <a:pt x="11103" y="19088"/>
                  <a:pt x="11621" y="19088"/>
                  <a:pt x="11940" y="18752"/>
                </a:cubicBezTo>
                <a:lnTo>
                  <a:pt x="15478" y="15032"/>
                </a:lnTo>
                <a:cubicBezTo>
                  <a:pt x="15807" y="14707"/>
                  <a:pt x="16323" y="14723"/>
                  <a:pt x="16632" y="15069"/>
                </a:cubicBezTo>
                <a:cubicBezTo>
                  <a:pt x="16927" y="15400"/>
                  <a:pt x="16927" y="15915"/>
                  <a:pt x="16632" y="16246"/>
                </a:cubicBezTo>
                <a:lnTo>
                  <a:pt x="14553" y="18433"/>
                </a:lnTo>
                <a:cubicBezTo>
                  <a:pt x="14234" y="18769"/>
                  <a:pt x="14234" y="19314"/>
                  <a:pt x="14553" y="19650"/>
                </a:cubicBezTo>
                <a:cubicBezTo>
                  <a:pt x="14873" y="19986"/>
                  <a:pt x="15390" y="19986"/>
                  <a:pt x="15710" y="19650"/>
                </a:cubicBezTo>
                <a:lnTo>
                  <a:pt x="21518" y="13541"/>
                </a:lnTo>
                <a:lnTo>
                  <a:pt x="21518" y="1379"/>
                </a:lnTo>
                <a:lnTo>
                  <a:pt x="20281" y="2682"/>
                </a:lnTo>
                <a:cubicBezTo>
                  <a:pt x="19962" y="3018"/>
                  <a:pt x="19444" y="3018"/>
                  <a:pt x="19124" y="2682"/>
                </a:cubicBezTo>
                <a:cubicBezTo>
                  <a:pt x="18805" y="2347"/>
                  <a:pt x="18805" y="1802"/>
                  <a:pt x="19124" y="1466"/>
                </a:cubicBezTo>
                <a:lnTo>
                  <a:pt x="20517" y="0"/>
                </a:lnTo>
                <a:lnTo>
                  <a:pt x="11269" y="0"/>
                </a:lnTo>
                <a:close/>
                <a:moveTo>
                  <a:pt x="819" y="13780"/>
                </a:moveTo>
                <a:cubicBezTo>
                  <a:pt x="610" y="13780"/>
                  <a:pt x="399" y="13864"/>
                  <a:pt x="239" y="14031"/>
                </a:cubicBezTo>
                <a:cubicBezTo>
                  <a:pt x="-80" y="14367"/>
                  <a:pt x="-80" y="14912"/>
                  <a:pt x="239" y="15248"/>
                </a:cubicBezTo>
                <a:cubicBezTo>
                  <a:pt x="559" y="15584"/>
                  <a:pt x="1076" y="15584"/>
                  <a:pt x="1396" y="15248"/>
                </a:cubicBezTo>
                <a:cubicBezTo>
                  <a:pt x="1715" y="14912"/>
                  <a:pt x="1715" y="14367"/>
                  <a:pt x="1396" y="14031"/>
                </a:cubicBezTo>
                <a:cubicBezTo>
                  <a:pt x="1236" y="13864"/>
                  <a:pt x="1028" y="13780"/>
                  <a:pt x="819" y="13780"/>
                </a:cubicBezTo>
                <a:close/>
                <a:moveTo>
                  <a:pt x="21520" y="14091"/>
                </a:moveTo>
                <a:lnTo>
                  <a:pt x="19706" y="15997"/>
                </a:lnTo>
                <a:cubicBezTo>
                  <a:pt x="19547" y="16165"/>
                  <a:pt x="19468" y="16384"/>
                  <a:pt x="19467" y="16604"/>
                </a:cubicBezTo>
                <a:cubicBezTo>
                  <a:pt x="19467" y="16824"/>
                  <a:pt x="19547" y="17043"/>
                  <a:pt x="19706" y="17212"/>
                </a:cubicBezTo>
                <a:cubicBezTo>
                  <a:pt x="19866" y="17379"/>
                  <a:pt x="20076" y="17463"/>
                  <a:pt x="20286" y="17463"/>
                </a:cubicBezTo>
                <a:cubicBezTo>
                  <a:pt x="20495" y="17463"/>
                  <a:pt x="20703" y="17379"/>
                  <a:pt x="20863" y="17212"/>
                </a:cubicBezTo>
                <a:lnTo>
                  <a:pt x="21520" y="16522"/>
                </a:lnTo>
                <a:lnTo>
                  <a:pt x="21520" y="14091"/>
                </a:lnTo>
                <a:close/>
                <a:moveTo>
                  <a:pt x="9665" y="19100"/>
                </a:moveTo>
                <a:cubicBezTo>
                  <a:pt x="9456" y="19092"/>
                  <a:pt x="9244" y="19167"/>
                  <a:pt x="9079" y="19329"/>
                </a:cubicBezTo>
                <a:cubicBezTo>
                  <a:pt x="9064" y="19343"/>
                  <a:pt x="9050" y="19359"/>
                  <a:pt x="9036" y="19374"/>
                </a:cubicBezTo>
                <a:lnTo>
                  <a:pt x="8403" y="20041"/>
                </a:lnTo>
                <a:cubicBezTo>
                  <a:pt x="8080" y="20373"/>
                  <a:pt x="8074" y="20918"/>
                  <a:pt x="8391" y="21257"/>
                </a:cubicBezTo>
                <a:cubicBezTo>
                  <a:pt x="8707" y="21597"/>
                  <a:pt x="9225" y="21600"/>
                  <a:pt x="9547" y="21267"/>
                </a:cubicBezTo>
                <a:cubicBezTo>
                  <a:pt x="9551" y="21264"/>
                  <a:pt x="9555" y="21261"/>
                  <a:pt x="9559" y="21257"/>
                </a:cubicBezTo>
                <a:lnTo>
                  <a:pt x="10190" y="20591"/>
                </a:lnTo>
                <a:cubicBezTo>
                  <a:pt x="10521" y="20267"/>
                  <a:pt x="10540" y="19724"/>
                  <a:pt x="10233" y="19376"/>
                </a:cubicBezTo>
                <a:cubicBezTo>
                  <a:pt x="10079" y="19202"/>
                  <a:pt x="9874" y="19108"/>
                  <a:pt x="9665" y="191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9174267" y="3962633"/>
            <a:ext cx="510800" cy="510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" name="Google Shape;93;p16"/>
          <p:cNvSpPr/>
          <p:nvPr/>
        </p:nvSpPr>
        <p:spPr>
          <a:xfrm rot="-2700000">
            <a:off x="5665186" y="1920196"/>
            <a:ext cx="1252428" cy="511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" name="Google Shape;94;p16"/>
          <p:cNvSpPr/>
          <p:nvPr/>
        </p:nvSpPr>
        <p:spPr>
          <a:xfrm rot="-2700000">
            <a:off x="10666105" y="977962"/>
            <a:ext cx="806668" cy="511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9437167" y="5934167"/>
            <a:ext cx="510800" cy="510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74317-AE4D-EF8F-C320-65CC9561B4A7}"/>
              </a:ext>
            </a:extLst>
          </p:cNvPr>
          <p:cNvSpPr txBox="1"/>
          <p:nvPr/>
        </p:nvSpPr>
        <p:spPr>
          <a:xfrm>
            <a:off x="218653" y="1580736"/>
            <a:ext cx="57465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Objectives of Bluetooth Control Arduino Robot</a:t>
            </a:r>
          </a:p>
        </p:txBody>
      </p:sp>
    </p:spTree>
    <p:extLst>
      <p:ext uri="{BB962C8B-B14F-4D97-AF65-F5344CB8AC3E}">
        <p14:creationId xmlns:p14="http://schemas.microsoft.com/office/powerpoint/2010/main" val="122425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rgbClr val="1B3563"/>
            </a:gs>
            <a:gs pos="100000">
              <a:srgbClr val="14BED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77B14A5-C51E-4A47-3466-267812002993}"/>
              </a:ext>
            </a:extLst>
          </p:cNvPr>
          <p:cNvGrpSpPr/>
          <p:nvPr/>
        </p:nvGrpSpPr>
        <p:grpSpPr>
          <a:xfrm>
            <a:off x="-1732781" y="-217744"/>
            <a:ext cx="13486248" cy="7293488"/>
            <a:chOff x="-1732781" y="-217744"/>
            <a:chExt cx="13486248" cy="729348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60284AA9-41E1-75D1-80F3-8C48C9B10307}"/>
                </a:ext>
              </a:extLst>
            </p:cNvPr>
            <p:cNvSpPr/>
            <p:nvPr/>
          </p:nvSpPr>
          <p:spPr>
            <a:xfrm>
              <a:off x="-1732781" y="-217744"/>
              <a:ext cx="7293488" cy="7293488"/>
            </a:xfrm>
            <a:prstGeom prst="blockArc">
              <a:avLst>
                <a:gd name="adj1" fmla="val 18900000"/>
                <a:gd name="adj2" fmla="val 2700000"/>
                <a:gd name="adj3" fmla="val 296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C206FA-2A24-E1E4-3867-6586024265AB}"/>
                </a:ext>
              </a:extLst>
            </p:cNvPr>
            <p:cNvSpPr/>
            <p:nvPr/>
          </p:nvSpPr>
          <p:spPr>
            <a:xfrm>
              <a:off x="5004704" y="1136253"/>
              <a:ext cx="6748763" cy="833607"/>
            </a:xfrm>
            <a:custGeom>
              <a:avLst/>
              <a:gdLst>
                <a:gd name="connsiteX0" fmla="*/ 0 w 6748763"/>
                <a:gd name="connsiteY0" fmla="*/ 0 h 833607"/>
                <a:gd name="connsiteX1" fmla="*/ 6748763 w 6748763"/>
                <a:gd name="connsiteY1" fmla="*/ 0 h 833607"/>
                <a:gd name="connsiteX2" fmla="*/ 6748763 w 6748763"/>
                <a:gd name="connsiteY2" fmla="*/ 833607 h 833607"/>
                <a:gd name="connsiteX3" fmla="*/ 0 w 6748763"/>
                <a:gd name="connsiteY3" fmla="*/ 833607 h 833607"/>
                <a:gd name="connsiteX4" fmla="*/ 0 w 6748763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8763" h="833607">
                  <a:moveTo>
                    <a:pt x="0" y="0"/>
                  </a:moveTo>
                  <a:lnTo>
                    <a:pt x="6748763" y="0"/>
                  </a:lnTo>
                  <a:lnTo>
                    <a:pt x="6748763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167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dirty="0"/>
                <a:t>To provide a wireless method</a:t>
              </a:r>
              <a:endParaRPr lang="en-US" sz="2500" kern="12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9D870-6B83-E62E-A7F2-5CD2DA1634C9}"/>
                </a:ext>
              </a:extLst>
            </p:cNvPr>
            <p:cNvSpPr/>
            <p:nvPr/>
          </p:nvSpPr>
          <p:spPr>
            <a:xfrm>
              <a:off x="4483700" y="1032052"/>
              <a:ext cx="1042009" cy="1042009"/>
            </a:xfrm>
            <a:prstGeom prst="ellips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3A9F49-4392-FCBB-FE09-FC0E4F493CE0}"/>
                </a:ext>
              </a:extLst>
            </p:cNvPr>
            <p:cNvSpPr/>
            <p:nvPr/>
          </p:nvSpPr>
          <p:spPr>
            <a:xfrm>
              <a:off x="5482631" y="2386881"/>
              <a:ext cx="6270836" cy="833607"/>
            </a:xfrm>
            <a:custGeom>
              <a:avLst/>
              <a:gdLst>
                <a:gd name="connsiteX0" fmla="*/ 0 w 6270836"/>
                <a:gd name="connsiteY0" fmla="*/ 0 h 833607"/>
                <a:gd name="connsiteX1" fmla="*/ 6270836 w 6270836"/>
                <a:gd name="connsiteY1" fmla="*/ 0 h 833607"/>
                <a:gd name="connsiteX2" fmla="*/ 6270836 w 6270836"/>
                <a:gd name="connsiteY2" fmla="*/ 833607 h 833607"/>
                <a:gd name="connsiteX3" fmla="*/ 0 w 6270836"/>
                <a:gd name="connsiteY3" fmla="*/ 833607 h 833607"/>
                <a:gd name="connsiteX4" fmla="*/ 0 w 6270836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836" h="833607">
                  <a:moveTo>
                    <a:pt x="0" y="0"/>
                  </a:moveTo>
                  <a:lnTo>
                    <a:pt x="6270836" y="0"/>
                  </a:lnTo>
                  <a:lnTo>
                    <a:pt x="6270836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167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dirty="0"/>
                <a:t>To enable remote control of the robot</a:t>
              </a:r>
              <a:endParaRPr lang="en-US" sz="2500" kern="12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CA5BE6-DF4E-B25D-B23D-3F4DEFAC1550}"/>
                </a:ext>
              </a:extLst>
            </p:cNvPr>
            <p:cNvSpPr/>
            <p:nvPr/>
          </p:nvSpPr>
          <p:spPr>
            <a:xfrm>
              <a:off x="4961626" y="2282680"/>
              <a:ext cx="1042009" cy="1042009"/>
            </a:xfrm>
            <a:prstGeom prst="ellipse">
              <a:avLst/>
            </a:prstGeom>
            <a:ln>
              <a:solidFill>
                <a:srgbClr val="1B3563"/>
              </a:solidFill>
            </a:ln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9EDDC2-0EFA-C4C0-E5D0-69A53D938806}"/>
                </a:ext>
              </a:extLst>
            </p:cNvPr>
            <p:cNvSpPr/>
            <p:nvPr/>
          </p:nvSpPr>
          <p:spPr>
            <a:xfrm>
              <a:off x="5482631" y="3637509"/>
              <a:ext cx="6270836" cy="833607"/>
            </a:xfrm>
            <a:custGeom>
              <a:avLst/>
              <a:gdLst>
                <a:gd name="connsiteX0" fmla="*/ 0 w 6270836"/>
                <a:gd name="connsiteY0" fmla="*/ 0 h 833607"/>
                <a:gd name="connsiteX1" fmla="*/ 6270836 w 6270836"/>
                <a:gd name="connsiteY1" fmla="*/ 0 h 833607"/>
                <a:gd name="connsiteX2" fmla="*/ 6270836 w 6270836"/>
                <a:gd name="connsiteY2" fmla="*/ 833607 h 833607"/>
                <a:gd name="connsiteX3" fmla="*/ 0 w 6270836"/>
                <a:gd name="connsiteY3" fmla="*/ 833607 h 833607"/>
                <a:gd name="connsiteX4" fmla="*/ 0 w 6270836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0836" h="833607">
                  <a:moveTo>
                    <a:pt x="0" y="0"/>
                  </a:moveTo>
                  <a:lnTo>
                    <a:pt x="6270836" y="0"/>
                  </a:lnTo>
                  <a:lnTo>
                    <a:pt x="6270836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167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dirty="0"/>
                <a:t>To allow for greater flexibility in controlling</a:t>
              </a:r>
              <a:endParaRPr lang="en-US" sz="2500" kern="12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73E86F-0524-8302-65B2-C8091942C466}"/>
                </a:ext>
              </a:extLst>
            </p:cNvPr>
            <p:cNvSpPr/>
            <p:nvPr/>
          </p:nvSpPr>
          <p:spPr>
            <a:xfrm>
              <a:off x="4961626" y="3533308"/>
              <a:ext cx="1042009" cy="1042009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83313A8-4894-448C-0D8D-BD34980AE5A2}"/>
                </a:ext>
              </a:extLst>
            </p:cNvPr>
            <p:cNvSpPr/>
            <p:nvPr/>
          </p:nvSpPr>
          <p:spPr>
            <a:xfrm>
              <a:off x="5004704" y="4888138"/>
              <a:ext cx="6748763" cy="833607"/>
            </a:xfrm>
            <a:custGeom>
              <a:avLst/>
              <a:gdLst>
                <a:gd name="connsiteX0" fmla="*/ 0 w 6748763"/>
                <a:gd name="connsiteY0" fmla="*/ 0 h 833607"/>
                <a:gd name="connsiteX1" fmla="*/ 6748763 w 6748763"/>
                <a:gd name="connsiteY1" fmla="*/ 0 h 833607"/>
                <a:gd name="connsiteX2" fmla="*/ 6748763 w 6748763"/>
                <a:gd name="connsiteY2" fmla="*/ 833607 h 833607"/>
                <a:gd name="connsiteX3" fmla="*/ 0 w 6748763"/>
                <a:gd name="connsiteY3" fmla="*/ 833607 h 833607"/>
                <a:gd name="connsiteX4" fmla="*/ 0 w 6748763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8763" h="833607">
                  <a:moveTo>
                    <a:pt x="0" y="0"/>
                  </a:moveTo>
                  <a:lnTo>
                    <a:pt x="6748763" y="0"/>
                  </a:lnTo>
                  <a:lnTo>
                    <a:pt x="6748763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167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dirty="0"/>
                <a:t>To make the robot more accessible to users</a:t>
              </a:r>
              <a:endParaRPr lang="en-US" sz="2500" kern="12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3A62FC-B6B1-0CDE-D441-4888727677CC}"/>
                </a:ext>
              </a:extLst>
            </p:cNvPr>
            <p:cNvSpPr/>
            <p:nvPr/>
          </p:nvSpPr>
          <p:spPr>
            <a:xfrm>
              <a:off x="4483700" y="4783937"/>
              <a:ext cx="1042009" cy="1042009"/>
            </a:xfrm>
            <a:prstGeom prst="ellips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9EC08A4C-4CD2-27A9-1A75-A49AE34D8485}"/>
              </a:ext>
            </a:extLst>
          </p:cNvPr>
          <p:cNvSpPr/>
          <p:nvPr/>
        </p:nvSpPr>
        <p:spPr>
          <a:xfrm>
            <a:off x="-1314450" y="247649"/>
            <a:ext cx="6057900" cy="6362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49AA2-D994-E7A6-8B3C-5234757F4317}"/>
              </a:ext>
            </a:extLst>
          </p:cNvPr>
          <p:cNvSpPr txBox="1"/>
          <p:nvPr/>
        </p:nvSpPr>
        <p:spPr>
          <a:xfrm>
            <a:off x="4788206" y="1248453"/>
            <a:ext cx="44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94004-DA2D-947D-790C-CF75D3775917}"/>
              </a:ext>
            </a:extLst>
          </p:cNvPr>
          <p:cNvSpPr txBox="1"/>
          <p:nvPr/>
        </p:nvSpPr>
        <p:spPr>
          <a:xfrm>
            <a:off x="5276850" y="2460423"/>
            <a:ext cx="44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8ABB7-F34B-E629-2EF1-A4C361F63868}"/>
              </a:ext>
            </a:extLst>
          </p:cNvPr>
          <p:cNvSpPr txBox="1"/>
          <p:nvPr/>
        </p:nvSpPr>
        <p:spPr>
          <a:xfrm>
            <a:off x="5276849" y="3765348"/>
            <a:ext cx="44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8D7F1-81C0-2C32-DB0F-FDAAD674CF8D}"/>
              </a:ext>
            </a:extLst>
          </p:cNvPr>
          <p:cNvSpPr txBox="1"/>
          <p:nvPr/>
        </p:nvSpPr>
        <p:spPr>
          <a:xfrm>
            <a:off x="4786312" y="4969015"/>
            <a:ext cx="44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4</a:t>
            </a:r>
          </a:p>
        </p:txBody>
      </p:sp>
      <p:pic>
        <p:nvPicPr>
          <p:cNvPr id="22" name="339862049_6002281093225986_2194057338009348725_n">
            <a:hlinkClick r:id="" action="ppaction://media"/>
            <a:extLst>
              <a:ext uri="{FF2B5EF4-FFF2-40B4-BE49-F238E27FC236}">
                <a16:creationId xmlns:a16="http://schemas.microsoft.com/office/drawing/2014/main" id="{12DC3F28-BDF8-DC0D-8ECE-4F0D068B26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30324" y="396037"/>
            <a:ext cx="5967342" cy="6065924"/>
          </a:xfrm>
          <a:prstGeom prst="flowChartConnector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7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3"/>
          <p:cNvSpPr txBox="1">
            <a:spLocks noGrp="1"/>
          </p:cNvSpPr>
          <p:nvPr>
            <p:ph type="title"/>
          </p:nvPr>
        </p:nvSpPr>
        <p:spPr>
          <a:xfrm>
            <a:off x="491280" y="4278551"/>
            <a:ext cx="5266283" cy="71162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" sz="6000" dirty="0">
                <a:solidFill>
                  <a:schemeClr val="bg1"/>
                </a:solidFill>
              </a:rPr>
              <a:t>Features of Bluetooth Control</a:t>
            </a:r>
            <a:endParaRPr sz="6000" dirty="0">
              <a:solidFill>
                <a:schemeClr val="bg1"/>
              </a:solidFill>
            </a:endParaRPr>
          </a:p>
        </p:txBody>
      </p:sp>
      <p:grpSp>
        <p:nvGrpSpPr>
          <p:cNvPr id="1334" name="Google Shape;1334;p43"/>
          <p:cNvGrpSpPr/>
          <p:nvPr/>
        </p:nvGrpSpPr>
        <p:grpSpPr>
          <a:xfrm>
            <a:off x="6096000" y="1848744"/>
            <a:ext cx="5274046" cy="4114026"/>
            <a:chOff x="3778727" y="4460423"/>
            <a:chExt cx="720160" cy="457866"/>
          </a:xfrm>
        </p:grpSpPr>
        <p:sp>
          <p:nvSpPr>
            <p:cNvPr id="1337" name="Google Shape;1337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24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Wireless Control</a:t>
              </a:r>
              <a:endParaRPr sz="24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20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Lower Power Simulation</a:t>
              </a:r>
              <a:endParaRPr sz="2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20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SmartPhone Compatibility</a:t>
              </a:r>
              <a:endParaRPr sz="2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24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Flexibility</a:t>
              </a:r>
              <a:endParaRPr sz="24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59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1D30D-4D7B-F965-B3FF-447270FC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667985"/>
            <a:ext cx="8443360" cy="552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0D122B"/>
            </a:gs>
            <a:gs pos="100000">
              <a:srgbClr val="14BED1"/>
            </a:gs>
          </a:gsLst>
          <a:lin ang="18900000" scaled="1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7" r="23687"/>
          <a:stretch/>
        </p:blipFill>
        <p:spPr>
          <a:xfrm>
            <a:off x="5451936" y="0"/>
            <a:ext cx="6740064" cy="6403857"/>
          </a:xfrm>
          <a:custGeom>
            <a:avLst/>
            <a:gdLst/>
            <a:ahLst/>
            <a:cxnLst/>
            <a:rect l="l" t="t" r="r" b="b"/>
            <a:pathLst>
              <a:path w="21520" h="21514" extrusionOk="0">
                <a:moveTo>
                  <a:pt x="8433" y="0"/>
                </a:moveTo>
                <a:lnTo>
                  <a:pt x="4368" y="4275"/>
                </a:lnTo>
                <a:cubicBezTo>
                  <a:pt x="4052" y="4614"/>
                  <a:pt x="4058" y="5159"/>
                  <a:pt x="4380" y="5492"/>
                </a:cubicBezTo>
                <a:cubicBezTo>
                  <a:pt x="4698" y="5820"/>
                  <a:pt x="5207" y="5820"/>
                  <a:pt x="5525" y="5492"/>
                </a:cubicBezTo>
                <a:lnTo>
                  <a:pt x="10259" y="513"/>
                </a:lnTo>
                <a:cubicBezTo>
                  <a:pt x="10324" y="444"/>
                  <a:pt x="10378" y="363"/>
                  <a:pt x="10417" y="276"/>
                </a:cubicBezTo>
                <a:cubicBezTo>
                  <a:pt x="10457" y="190"/>
                  <a:pt x="10483" y="97"/>
                  <a:pt x="10493" y="0"/>
                </a:cubicBezTo>
                <a:lnTo>
                  <a:pt x="8433" y="0"/>
                </a:lnTo>
                <a:close/>
                <a:moveTo>
                  <a:pt x="11269" y="0"/>
                </a:moveTo>
                <a:lnTo>
                  <a:pt x="4664" y="6947"/>
                </a:lnTo>
                <a:cubicBezTo>
                  <a:pt x="4346" y="7284"/>
                  <a:pt x="4346" y="7825"/>
                  <a:pt x="4664" y="8162"/>
                </a:cubicBezTo>
                <a:cubicBezTo>
                  <a:pt x="4982" y="8498"/>
                  <a:pt x="4982" y="9042"/>
                  <a:pt x="4664" y="9378"/>
                </a:cubicBezTo>
                <a:lnTo>
                  <a:pt x="1767" y="12424"/>
                </a:lnTo>
                <a:cubicBezTo>
                  <a:pt x="1451" y="12763"/>
                  <a:pt x="1456" y="13308"/>
                  <a:pt x="1779" y="13641"/>
                </a:cubicBezTo>
                <a:cubicBezTo>
                  <a:pt x="2097" y="13969"/>
                  <a:pt x="2605" y="13969"/>
                  <a:pt x="2923" y="13641"/>
                </a:cubicBezTo>
                <a:lnTo>
                  <a:pt x="5267" y="11177"/>
                </a:lnTo>
                <a:cubicBezTo>
                  <a:pt x="5591" y="10847"/>
                  <a:pt x="6109" y="10856"/>
                  <a:pt x="6423" y="11197"/>
                </a:cubicBezTo>
                <a:cubicBezTo>
                  <a:pt x="6730" y="11531"/>
                  <a:pt x="6730" y="12058"/>
                  <a:pt x="6423" y="12392"/>
                </a:cubicBezTo>
                <a:lnTo>
                  <a:pt x="4645" y="14263"/>
                </a:lnTo>
                <a:cubicBezTo>
                  <a:pt x="4329" y="14602"/>
                  <a:pt x="4332" y="15147"/>
                  <a:pt x="4654" y="15480"/>
                </a:cubicBezTo>
                <a:cubicBezTo>
                  <a:pt x="4972" y="15808"/>
                  <a:pt x="5483" y="15808"/>
                  <a:pt x="5801" y="15480"/>
                </a:cubicBezTo>
                <a:lnTo>
                  <a:pt x="6130" y="15131"/>
                </a:lnTo>
                <a:cubicBezTo>
                  <a:pt x="6449" y="14796"/>
                  <a:pt x="6967" y="14796"/>
                  <a:pt x="7286" y="15131"/>
                </a:cubicBezTo>
                <a:cubicBezTo>
                  <a:pt x="7606" y="15467"/>
                  <a:pt x="7606" y="16012"/>
                  <a:pt x="7286" y="16348"/>
                </a:cubicBezTo>
                <a:lnTo>
                  <a:pt x="4092" y="19710"/>
                </a:lnTo>
                <a:cubicBezTo>
                  <a:pt x="3772" y="20046"/>
                  <a:pt x="3772" y="20591"/>
                  <a:pt x="4092" y="20927"/>
                </a:cubicBezTo>
                <a:cubicBezTo>
                  <a:pt x="4411" y="21263"/>
                  <a:pt x="4928" y="21262"/>
                  <a:pt x="5248" y="20927"/>
                </a:cubicBezTo>
                <a:lnTo>
                  <a:pt x="10741" y="15146"/>
                </a:lnTo>
                <a:cubicBezTo>
                  <a:pt x="11061" y="14810"/>
                  <a:pt x="11578" y="14810"/>
                  <a:pt x="11898" y="15146"/>
                </a:cubicBezTo>
                <a:cubicBezTo>
                  <a:pt x="12217" y="15482"/>
                  <a:pt x="12217" y="16027"/>
                  <a:pt x="11898" y="16363"/>
                </a:cubicBezTo>
                <a:lnTo>
                  <a:pt x="10784" y="17535"/>
                </a:lnTo>
                <a:cubicBezTo>
                  <a:pt x="10465" y="17871"/>
                  <a:pt x="10465" y="18416"/>
                  <a:pt x="10784" y="18752"/>
                </a:cubicBezTo>
                <a:cubicBezTo>
                  <a:pt x="11103" y="19088"/>
                  <a:pt x="11621" y="19088"/>
                  <a:pt x="11940" y="18752"/>
                </a:cubicBezTo>
                <a:lnTo>
                  <a:pt x="15478" y="15032"/>
                </a:lnTo>
                <a:cubicBezTo>
                  <a:pt x="15807" y="14707"/>
                  <a:pt x="16323" y="14723"/>
                  <a:pt x="16632" y="15069"/>
                </a:cubicBezTo>
                <a:cubicBezTo>
                  <a:pt x="16927" y="15400"/>
                  <a:pt x="16927" y="15915"/>
                  <a:pt x="16632" y="16246"/>
                </a:cubicBezTo>
                <a:lnTo>
                  <a:pt x="14553" y="18433"/>
                </a:lnTo>
                <a:cubicBezTo>
                  <a:pt x="14234" y="18769"/>
                  <a:pt x="14234" y="19314"/>
                  <a:pt x="14553" y="19650"/>
                </a:cubicBezTo>
                <a:cubicBezTo>
                  <a:pt x="14873" y="19986"/>
                  <a:pt x="15390" y="19986"/>
                  <a:pt x="15710" y="19650"/>
                </a:cubicBezTo>
                <a:lnTo>
                  <a:pt x="21518" y="13541"/>
                </a:lnTo>
                <a:lnTo>
                  <a:pt x="21518" y="1379"/>
                </a:lnTo>
                <a:lnTo>
                  <a:pt x="20281" y="2682"/>
                </a:lnTo>
                <a:cubicBezTo>
                  <a:pt x="19962" y="3018"/>
                  <a:pt x="19444" y="3018"/>
                  <a:pt x="19124" y="2682"/>
                </a:cubicBezTo>
                <a:cubicBezTo>
                  <a:pt x="18805" y="2347"/>
                  <a:pt x="18805" y="1802"/>
                  <a:pt x="19124" y="1466"/>
                </a:cubicBezTo>
                <a:lnTo>
                  <a:pt x="20517" y="0"/>
                </a:lnTo>
                <a:lnTo>
                  <a:pt x="11269" y="0"/>
                </a:lnTo>
                <a:close/>
                <a:moveTo>
                  <a:pt x="819" y="13780"/>
                </a:moveTo>
                <a:cubicBezTo>
                  <a:pt x="610" y="13780"/>
                  <a:pt x="399" y="13864"/>
                  <a:pt x="239" y="14031"/>
                </a:cubicBezTo>
                <a:cubicBezTo>
                  <a:pt x="-80" y="14367"/>
                  <a:pt x="-80" y="14912"/>
                  <a:pt x="239" y="15248"/>
                </a:cubicBezTo>
                <a:cubicBezTo>
                  <a:pt x="559" y="15584"/>
                  <a:pt x="1076" y="15584"/>
                  <a:pt x="1396" y="15248"/>
                </a:cubicBezTo>
                <a:cubicBezTo>
                  <a:pt x="1715" y="14912"/>
                  <a:pt x="1715" y="14367"/>
                  <a:pt x="1396" y="14031"/>
                </a:cubicBezTo>
                <a:cubicBezTo>
                  <a:pt x="1236" y="13864"/>
                  <a:pt x="1028" y="13780"/>
                  <a:pt x="819" y="13780"/>
                </a:cubicBezTo>
                <a:close/>
                <a:moveTo>
                  <a:pt x="21520" y="14091"/>
                </a:moveTo>
                <a:lnTo>
                  <a:pt x="19706" y="15997"/>
                </a:lnTo>
                <a:cubicBezTo>
                  <a:pt x="19547" y="16165"/>
                  <a:pt x="19468" y="16384"/>
                  <a:pt x="19467" y="16604"/>
                </a:cubicBezTo>
                <a:cubicBezTo>
                  <a:pt x="19467" y="16824"/>
                  <a:pt x="19547" y="17043"/>
                  <a:pt x="19706" y="17212"/>
                </a:cubicBezTo>
                <a:cubicBezTo>
                  <a:pt x="19866" y="17379"/>
                  <a:pt x="20076" y="17463"/>
                  <a:pt x="20286" y="17463"/>
                </a:cubicBezTo>
                <a:cubicBezTo>
                  <a:pt x="20495" y="17463"/>
                  <a:pt x="20703" y="17379"/>
                  <a:pt x="20863" y="17212"/>
                </a:cubicBezTo>
                <a:lnTo>
                  <a:pt x="21520" y="16522"/>
                </a:lnTo>
                <a:lnTo>
                  <a:pt x="21520" y="14091"/>
                </a:lnTo>
                <a:close/>
                <a:moveTo>
                  <a:pt x="9665" y="19100"/>
                </a:moveTo>
                <a:cubicBezTo>
                  <a:pt x="9456" y="19092"/>
                  <a:pt x="9244" y="19167"/>
                  <a:pt x="9079" y="19329"/>
                </a:cubicBezTo>
                <a:cubicBezTo>
                  <a:pt x="9064" y="19343"/>
                  <a:pt x="9050" y="19359"/>
                  <a:pt x="9036" y="19374"/>
                </a:cubicBezTo>
                <a:lnTo>
                  <a:pt x="8403" y="20041"/>
                </a:lnTo>
                <a:cubicBezTo>
                  <a:pt x="8080" y="20373"/>
                  <a:pt x="8074" y="20918"/>
                  <a:pt x="8391" y="21257"/>
                </a:cubicBezTo>
                <a:cubicBezTo>
                  <a:pt x="8707" y="21597"/>
                  <a:pt x="9225" y="21600"/>
                  <a:pt x="9547" y="21267"/>
                </a:cubicBezTo>
                <a:cubicBezTo>
                  <a:pt x="9551" y="21264"/>
                  <a:pt x="9555" y="21261"/>
                  <a:pt x="9559" y="21257"/>
                </a:cubicBezTo>
                <a:lnTo>
                  <a:pt x="10190" y="20591"/>
                </a:lnTo>
                <a:cubicBezTo>
                  <a:pt x="10521" y="20267"/>
                  <a:pt x="10540" y="19724"/>
                  <a:pt x="10233" y="19376"/>
                </a:cubicBezTo>
                <a:cubicBezTo>
                  <a:pt x="10079" y="19202"/>
                  <a:pt x="9874" y="19108"/>
                  <a:pt x="9665" y="191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9174267" y="3962633"/>
            <a:ext cx="510800" cy="510800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" name="Google Shape;93;p16"/>
          <p:cNvSpPr/>
          <p:nvPr/>
        </p:nvSpPr>
        <p:spPr>
          <a:xfrm rot="-2700000">
            <a:off x="5665186" y="1920196"/>
            <a:ext cx="1252428" cy="511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" name="Google Shape;94;p16"/>
          <p:cNvSpPr/>
          <p:nvPr/>
        </p:nvSpPr>
        <p:spPr>
          <a:xfrm rot="-2700000">
            <a:off x="10666105" y="977962"/>
            <a:ext cx="806668" cy="511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" name="Google Shape;95;p16"/>
          <p:cNvSpPr/>
          <p:nvPr/>
        </p:nvSpPr>
        <p:spPr>
          <a:xfrm>
            <a:off x="9437167" y="5934167"/>
            <a:ext cx="510800" cy="510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74317-AE4D-EF8F-C320-65CC9561B4A7}"/>
              </a:ext>
            </a:extLst>
          </p:cNvPr>
          <p:cNvSpPr txBox="1"/>
          <p:nvPr/>
        </p:nvSpPr>
        <p:spPr>
          <a:xfrm>
            <a:off x="223553" y="2136338"/>
            <a:ext cx="606784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Objectives of Human Following </a:t>
            </a:r>
          </a:p>
          <a:p>
            <a:r>
              <a:rPr lang="en-US" sz="5400" b="1" dirty="0">
                <a:solidFill>
                  <a:schemeClr val="bg1"/>
                </a:solidFill>
              </a:rPr>
              <a:t>Robot </a:t>
            </a:r>
          </a:p>
        </p:txBody>
      </p:sp>
    </p:spTree>
    <p:extLst>
      <p:ext uri="{BB962C8B-B14F-4D97-AF65-F5344CB8AC3E}">
        <p14:creationId xmlns:p14="http://schemas.microsoft.com/office/powerpoint/2010/main" val="10379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223</TotalTime>
  <Words>509</Words>
  <Application>Microsoft Office PowerPoint</Application>
  <PresentationFormat>Widescreen</PresentationFormat>
  <Paragraphs>101</Paragraphs>
  <Slides>20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Catamaran</vt:lpstr>
      <vt:lpstr>Neue Haas Grotesk Text Pro</vt:lpstr>
      <vt:lpstr>Roboto Slab</vt:lpstr>
      <vt:lpstr>Wingdings</vt:lpstr>
      <vt:lpstr>SwellVTI</vt:lpstr>
      <vt:lpstr>PowerPoint Presentation</vt:lpstr>
      <vt:lpstr>PowerPoint Presentation</vt:lpstr>
      <vt:lpstr>Table of Contents</vt:lpstr>
      <vt:lpstr>Introduction</vt:lpstr>
      <vt:lpstr>PowerPoint Presentation</vt:lpstr>
      <vt:lpstr>PowerPoint Presentation</vt:lpstr>
      <vt:lpstr>Features of Bluetooth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</vt:lpstr>
      <vt:lpstr>Solutions</vt:lpstr>
      <vt:lpstr>Application of Bluetooth </vt:lpstr>
      <vt:lpstr>Application of Human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Hawana Tamang</cp:lastModifiedBy>
  <cp:revision>310</cp:revision>
  <dcterms:created xsi:type="dcterms:W3CDTF">2023-04-28T14:45:29Z</dcterms:created>
  <dcterms:modified xsi:type="dcterms:W3CDTF">2023-04-29T08:30:48Z</dcterms:modified>
</cp:coreProperties>
</file>